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4" r:id="rId1"/>
  </p:sldMasterIdLst>
  <p:notesMasterIdLst>
    <p:notesMasterId r:id="rId3"/>
  </p:notesMasterIdLst>
  <p:sldIdLst>
    <p:sldId id="54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29"/>
    <a:srgbClr val="08B3CA"/>
    <a:srgbClr val="AAC42A"/>
    <a:srgbClr val="F2850E"/>
    <a:srgbClr val="2F9527"/>
    <a:srgbClr val="619428"/>
    <a:srgbClr val="F3562B"/>
    <a:srgbClr val="E9E6DF"/>
    <a:srgbClr val="E0DCD2"/>
    <a:srgbClr val="D9E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8" autoAdjust="0"/>
    <p:restoredTop sz="96247" autoAdjust="0"/>
  </p:normalViewPr>
  <p:slideViewPr>
    <p:cSldViewPr snapToGrid="0" showGuides="1">
      <p:cViewPr varScale="1">
        <p:scale>
          <a:sx n="111" d="100"/>
          <a:sy n="111" d="100"/>
        </p:scale>
        <p:origin x="85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55634-4798-4641-8B45-B555B814F6EB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B54C-3DFB-4239-A35B-17D68225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19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5B4D9-532F-C32A-CCAC-BC6457751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342F0C-01D2-FEA2-E188-0546005F37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9E2D14-E93E-5AA3-EB3F-10E63717B0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35A23-5BCE-1FCF-B097-BCCAA5676C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9694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0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346945"/>
            <a:ext cx="10343285" cy="763720"/>
          </a:xfrm>
          <a:prstGeom prst="rect">
            <a:avLst/>
          </a:prstGeom>
        </p:spPr>
        <p:txBody>
          <a:bodyPr vert="horz" lIns="91440" tIns="0" rIns="91440" bIns="45720" rtlCol="0" anchor="ctr">
            <a:no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1600201"/>
            <a:ext cx="11785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7" name="Picture 3" descr="G:\PC\Cma\Graphics\Logos\DAI\NewLogoFilesforLDrive\DecisionAnalyst_notaglin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6" y="6501411"/>
            <a:ext cx="1371600" cy="31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Footer Placeholder 18">
            <a:extLst>
              <a:ext uri="{FF2B5EF4-FFF2-40B4-BE49-F238E27FC236}">
                <a16:creationId xmlns:a16="http://schemas.microsoft.com/office/drawing/2014/main" id="{D4084E0A-CDC4-462E-BBBD-18AEB469B9BB}"/>
              </a:ext>
            </a:extLst>
          </p:cNvPr>
          <p:cNvSpPr txBox="1">
            <a:spLocks/>
          </p:cNvSpPr>
          <p:nvPr userDrawn="1"/>
        </p:nvSpPr>
        <p:spPr>
          <a:xfrm>
            <a:off x="8969993" y="6609674"/>
            <a:ext cx="3222007" cy="2065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cs typeface="Times New Roman" panose="02020603050405020304" pitchFamily="18" charset="0"/>
              </a:rPr>
              <a:t>Courtesy of Decision Analyst</a:t>
            </a:r>
          </a:p>
        </p:txBody>
      </p:sp>
    </p:spTree>
    <p:extLst>
      <p:ext uri="{BB962C8B-B14F-4D97-AF65-F5344CB8AC3E}">
        <p14:creationId xmlns:p14="http://schemas.microsoft.com/office/powerpoint/2010/main" val="364210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none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spcBef>
          <a:spcPts val="300"/>
        </a:spcBef>
        <a:buClr>
          <a:schemeClr val="accent1"/>
        </a:buClr>
        <a:buSzPct val="110000"/>
        <a:buFont typeface="Calibri Light" panose="020F0302020204030204" pitchFamily="34" charset="0"/>
        <a:buChar char="●"/>
        <a:defRPr sz="12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5750" indent="-117475" algn="l" defTabSz="914400" rtl="0" eaLnBrk="1" latinLnBrk="0" hangingPunct="1">
        <a:spcBef>
          <a:spcPts val="300"/>
        </a:spcBef>
        <a:buFont typeface="Arial" panose="020B0604020202020204" pitchFamily="34" charset="0"/>
        <a:buChar char="•"/>
        <a:defRPr sz="12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61963" indent="-176213" algn="l" defTabSz="914400" rtl="0" eaLnBrk="1" latinLnBrk="0" hangingPunct="1">
        <a:spcBef>
          <a:spcPts val="300"/>
        </a:spcBef>
        <a:buFont typeface="Wingdings" panose="05000000000000000000" pitchFamily="2" charset="2"/>
        <a:buChar char="ü"/>
        <a:defRPr sz="12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A37B-1901-1E50-9431-D8723218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Freeform: Shape 221">
            <a:extLst>
              <a:ext uri="{FF2B5EF4-FFF2-40B4-BE49-F238E27FC236}">
                <a16:creationId xmlns:a16="http://schemas.microsoft.com/office/drawing/2014/main" id="{5DDE534C-41B2-5A00-4299-A0410EA35807}"/>
              </a:ext>
            </a:extLst>
          </p:cNvPr>
          <p:cNvSpPr/>
          <p:nvPr/>
        </p:nvSpPr>
        <p:spPr>
          <a:xfrm>
            <a:off x="163130" y="3448258"/>
            <a:ext cx="937600" cy="914400"/>
          </a:xfrm>
          <a:custGeom>
            <a:avLst/>
            <a:gdLst>
              <a:gd name="connsiteX0" fmla="*/ 0 w 937600"/>
              <a:gd name="connsiteY0" fmla="*/ 0 h 1248611"/>
              <a:gd name="connsiteX1" fmla="*/ 937600 w 937600"/>
              <a:gd name="connsiteY1" fmla="*/ 0 h 1248611"/>
              <a:gd name="connsiteX2" fmla="*/ 937600 w 937600"/>
              <a:gd name="connsiteY2" fmla="*/ 1248612 h 1248611"/>
              <a:gd name="connsiteX3" fmla="*/ 0 w 937600"/>
              <a:gd name="connsiteY3" fmla="*/ 1248612 h 124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600" h="1248611">
                <a:moveTo>
                  <a:pt x="0" y="0"/>
                </a:moveTo>
                <a:lnTo>
                  <a:pt x="937600" y="0"/>
                </a:lnTo>
                <a:lnTo>
                  <a:pt x="937600" y="1248612"/>
                </a:lnTo>
                <a:lnTo>
                  <a:pt x="0" y="1248612"/>
                </a:lnTo>
                <a:close/>
              </a:path>
            </a:pathLst>
          </a:custGeom>
          <a:solidFill>
            <a:srgbClr val="6B6A6A"/>
          </a:solidFill>
          <a:ln w="4386" cap="flat">
            <a:solidFill>
              <a:srgbClr val="5E5F5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56" name="TextBox 655">
            <a:extLst>
              <a:ext uri="{FF2B5EF4-FFF2-40B4-BE49-F238E27FC236}">
                <a16:creationId xmlns:a16="http://schemas.microsoft.com/office/drawing/2014/main" id="{1202DF0E-8E82-DF0D-6758-A0624A193288}"/>
              </a:ext>
            </a:extLst>
          </p:cNvPr>
          <p:cNvSpPr txBox="1"/>
          <p:nvPr/>
        </p:nvSpPr>
        <p:spPr>
          <a:xfrm>
            <a:off x="83290" y="3790042"/>
            <a:ext cx="1097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Emotions</a:t>
            </a:r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0651B7F9-DC2B-232C-99AB-44FCF90E8B7E}"/>
              </a:ext>
            </a:extLst>
          </p:cNvPr>
          <p:cNvSpPr/>
          <p:nvPr/>
        </p:nvSpPr>
        <p:spPr>
          <a:xfrm>
            <a:off x="163130" y="2448528"/>
            <a:ext cx="937600" cy="914400"/>
          </a:xfrm>
          <a:custGeom>
            <a:avLst/>
            <a:gdLst>
              <a:gd name="connsiteX0" fmla="*/ 0 w 937600"/>
              <a:gd name="connsiteY0" fmla="*/ 0 h 1248611"/>
              <a:gd name="connsiteX1" fmla="*/ 937600 w 937600"/>
              <a:gd name="connsiteY1" fmla="*/ 0 h 1248611"/>
              <a:gd name="connsiteX2" fmla="*/ 937600 w 937600"/>
              <a:gd name="connsiteY2" fmla="*/ 1248612 h 1248611"/>
              <a:gd name="connsiteX3" fmla="*/ 0 w 937600"/>
              <a:gd name="connsiteY3" fmla="*/ 1248612 h 124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600" h="1248611">
                <a:moveTo>
                  <a:pt x="0" y="0"/>
                </a:moveTo>
                <a:lnTo>
                  <a:pt x="937600" y="0"/>
                </a:lnTo>
                <a:lnTo>
                  <a:pt x="937600" y="1248612"/>
                </a:lnTo>
                <a:lnTo>
                  <a:pt x="0" y="1248612"/>
                </a:lnTo>
                <a:close/>
              </a:path>
            </a:pathLst>
          </a:custGeom>
          <a:solidFill>
            <a:srgbClr val="6B6A6A"/>
          </a:solidFill>
          <a:ln w="4386" cap="flat">
            <a:solidFill>
              <a:srgbClr val="5E5F5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F3CDBB35-BA1E-DC2B-C6CE-903177854469}"/>
              </a:ext>
            </a:extLst>
          </p:cNvPr>
          <p:cNvSpPr txBox="1"/>
          <p:nvPr/>
        </p:nvSpPr>
        <p:spPr>
          <a:xfrm>
            <a:off x="83290" y="2721062"/>
            <a:ext cx="109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Actions/ </a:t>
            </a:r>
            <a:r>
              <a:rPr kumimoji="0" lang="en-US" sz="9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Substeps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F229ED5C-C92A-BA01-2FAD-B7A473E2E7EB}"/>
              </a:ext>
            </a:extLst>
          </p:cNvPr>
          <p:cNvSpPr txBox="1"/>
          <p:nvPr/>
        </p:nvSpPr>
        <p:spPr>
          <a:xfrm>
            <a:off x="0" y="0"/>
            <a:ext cx="3821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Customer Journey Template</a:t>
            </a:r>
          </a:p>
        </p:txBody>
      </p:sp>
      <p:sp>
        <p:nvSpPr>
          <p:cNvPr id="190" name="Freeform: Shape 189">
            <a:extLst>
              <a:ext uri="{FF2B5EF4-FFF2-40B4-BE49-F238E27FC236}">
                <a16:creationId xmlns:a16="http://schemas.microsoft.com/office/drawing/2014/main" id="{F0EC838B-B706-811B-A1CB-EDF56B6C9A31}"/>
              </a:ext>
            </a:extLst>
          </p:cNvPr>
          <p:cNvSpPr/>
          <p:nvPr/>
        </p:nvSpPr>
        <p:spPr>
          <a:xfrm>
            <a:off x="163132" y="1448798"/>
            <a:ext cx="937600" cy="914400"/>
          </a:xfrm>
          <a:custGeom>
            <a:avLst/>
            <a:gdLst>
              <a:gd name="connsiteX0" fmla="*/ 0 w 937600"/>
              <a:gd name="connsiteY0" fmla="*/ 0 h 1248611"/>
              <a:gd name="connsiteX1" fmla="*/ 937600 w 937600"/>
              <a:gd name="connsiteY1" fmla="*/ 0 h 1248611"/>
              <a:gd name="connsiteX2" fmla="*/ 937600 w 937600"/>
              <a:gd name="connsiteY2" fmla="*/ 1248612 h 1248611"/>
              <a:gd name="connsiteX3" fmla="*/ 0 w 937600"/>
              <a:gd name="connsiteY3" fmla="*/ 1248612 h 124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600" h="1248611">
                <a:moveTo>
                  <a:pt x="0" y="0"/>
                </a:moveTo>
                <a:lnTo>
                  <a:pt x="937600" y="0"/>
                </a:lnTo>
                <a:lnTo>
                  <a:pt x="937600" y="1248612"/>
                </a:lnTo>
                <a:lnTo>
                  <a:pt x="0" y="1248612"/>
                </a:lnTo>
                <a:close/>
              </a:path>
            </a:pathLst>
          </a:custGeom>
          <a:solidFill>
            <a:srgbClr val="6B6A6A"/>
          </a:solidFill>
          <a:ln w="4386" cap="flat">
            <a:solidFill>
              <a:srgbClr val="5E5F5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56E959B1-0BB5-9042-252F-2DBAB7DCDF7E}"/>
              </a:ext>
            </a:extLst>
          </p:cNvPr>
          <p:cNvSpPr txBox="1"/>
          <p:nvPr/>
        </p:nvSpPr>
        <p:spPr>
          <a:xfrm>
            <a:off x="89135" y="1790582"/>
            <a:ext cx="1097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Expectations</a:t>
            </a:r>
          </a:p>
        </p:txBody>
      </p:sp>
      <p:sp>
        <p:nvSpPr>
          <p:cNvPr id="223" name="Freeform: Shape 222">
            <a:extLst>
              <a:ext uri="{FF2B5EF4-FFF2-40B4-BE49-F238E27FC236}">
                <a16:creationId xmlns:a16="http://schemas.microsoft.com/office/drawing/2014/main" id="{48EB67AB-2105-3AEC-9623-4B5FC5BEEEAE}"/>
              </a:ext>
            </a:extLst>
          </p:cNvPr>
          <p:cNvSpPr/>
          <p:nvPr/>
        </p:nvSpPr>
        <p:spPr>
          <a:xfrm>
            <a:off x="163130" y="4449565"/>
            <a:ext cx="937600" cy="912824"/>
          </a:xfrm>
          <a:custGeom>
            <a:avLst/>
            <a:gdLst>
              <a:gd name="connsiteX0" fmla="*/ 0 w 937600"/>
              <a:gd name="connsiteY0" fmla="*/ 0 h 1248611"/>
              <a:gd name="connsiteX1" fmla="*/ 937600 w 937600"/>
              <a:gd name="connsiteY1" fmla="*/ 0 h 1248611"/>
              <a:gd name="connsiteX2" fmla="*/ 937600 w 937600"/>
              <a:gd name="connsiteY2" fmla="*/ 1248612 h 1248611"/>
              <a:gd name="connsiteX3" fmla="*/ 0 w 937600"/>
              <a:gd name="connsiteY3" fmla="*/ 1248612 h 124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600" h="1248611">
                <a:moveTo>
                  <a:pt x="0" y="0"/>
                </a:moveTo>
                <a:lnTo>
                  <a:pt x="937600" y="0"/>
                </a:lnTo>
                <a:lnTo>
                  <a:pt x="937600" y="1248612"/>
                </a:lnTo>
                <a:lnTo>
                  <a:pt x="0" y="1248612"/>
                </a:lnTo>
                <a:close/>
              </a:path>
            </a:pathLst>
          </a:custGeom>
          <a:solidFill>
            <a:srgbClr val="6B6A6A"/>
          </a:solidFill>
          <a:ln w="4386" cap="flat">
            <a:solidFill>
              <a:srgbClr val="5E5F5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B284BF84-7CFA-BDEF-7B4A-90763A2AA938}"/>
              </a:ext>
            </a:extLst>
          </p:cNvPr>
          <p:cNvSpPr txBox="1"/>
          <p:nvPr/>
        </p:nvSpPr>
        <p:spPr>
          <a:xfrm>
            <a:off x="89135" y="4789773"/>
            <a:ext cx="1097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Pain Points</a:t>
            </a:r>
          </a:p>
        </p:txBody>
      </p:sp>
      <p:sp>
        <p:nvSpPr>
          <p:cNvPr id="318" name="Freeform: Shape 317">
            <a:extLst>
              <a:ext uri="{FF2B5EF4-FFF2-40B4-BE49-F238E27FC236}">
                <a16:creationId xmlns:a16="http://schemas.microsoft.com/office/drawing/2014/main" id="{A4C38C6D-9E6D-8918-5EEB-BC142BB4FE8F}"/>
              </a:ext>
            </a:extLst>
          </p:cNvPr>
          <p:cNvSpPr/>
          <p:nvPr/>
        </p:nvSpPr>
        <p:spPr>
          <a:xfrm>
            <a:off x="155584" y="5449296"/>
            <a:ext cx="937600" cy="912824"/>
          </a:xfrm>
          <a:custGeom>
            <a:avLst/>
            <a:gdLst>
              <a:gd name="connsiteX0" fmla="*/ 0 w 937600"/>
              <a:gd name="connsiteY0" fmla="*/ 0 h 1248611"/>
              <a:gd name="connsiteX1" fmla="*/ 937600 w 937600"/>
              <a:gd name="connsiteY1" fmla="*/ 0 h 1248611"/>
              <a:gd name="connsiteX2" fmla="*/ 937600 w 937600"/>
              <a:gd name="connsiteY2" fmla="*/ 1248612 h 1248611"/>
              <a:gd name="connsiteX3" fmla="*/ 0 w 937600"/>
              <a:gd name="connsiteY3" fmla="*/ 1248612 h 124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600" h="1248611">
                <a:moveTo>
                  <a:pt x="0" y="0"/>
                </a:moveTo>
                <a:lnTo>
                  <a:pt x="937600" y="0"/>
                </a:lnTo>
                <a:lnTo>
                  <a:pt x="937600" y="1248612"/>
                </a:lnTo>
                <a:lnTo>
                  <a:pt x="0" y="1248612"/>
                </a:lnTo>
                <a:close/>
              </a:path>
            </a:pathLst>
          </a:custGeom>
          <a:solidFill>
            <a:srgbClr val="6B6A6A"/>
          </a:solidFill>
          <a:ln w="4386" cap="flat">
            <a:solidFill>
              <a:srgbClr val="5E5F5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8C00AD31-3E65-3E47-97BE-9124E30212E4}"/>
              </a:ext>
            </a:extLst>
          </p:cNvPr>
          <p:cNvSpPr txBox="1"/>
          <p:nvPr/>
        </p:nvSpPr>
        <p:spPr>
          <a:xfrm>
            <a:off x="89135" y="5789504"/>
            <a:ext cx="1097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Opportunities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41D4AE6-F519-645C-7320-59342D1EDBC2}"/>
              </a:ext>
            </a:extLst>
          </p:cNvPr>
          <p:cNvGrpSpPr/>
          <p:nvPr/>
        </p:nvGrpSpPr>
        <p:grpSpPr>
          <a:xfrm>
            <a:off x="6679185" y="226316"/>
            <a:ext cx="1737360" cy="6134228"/>
            <a:chOff x="5854489" y="226316"/>
            <a:chExt cx="1737360" cy="613422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0E7DC06-95CD-E764-09F0-642BFF98219A}"/>
                </a:ext>
              </a:extLst>
            </p:cNvPr>
            <p:cNvGrpSpPr/>
            <p:nvPr/>
          </p:nvGrpSpPr>
          <p:grpSpPr>
            <a:xfrm>
              <a:off x="5854489" y="1448798"/>
              <a:ext cx="1737360" cy="4911746"/>
              <a:chOff x="5859018" y="1448798"/>
              <a:chExt cx="1737360" cy="4911746"/>
            </a:xfrm>
          </p:grpSpPr>
          <p:sp>
            <p:nvSpPr>
              <p:cNvPr id="280" name="Freeform: Shape 279">
                <a:extLst>
                  <a:ext uri="{FF2B5EF4-FFF2-40B4-BE49-F238E27FC236}">
                    <a16:creationId xmlns:a16="http://schemas.microsoft.com/office/drawing/2014/main" id="{30EB4A0B-4E92-21AF-8EF8-941D352E840B}"/>
                  </a:ext>
                </a:extLst>
              </p:cNvPr>
              <p:cNvSpPr/>
              <p:nvPr/>
            </p:nvSpPr>
            <p:spPr>
              <a:xfrm>
                <a:off x="5859018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Right Triangle 107">
                <a:extLst>
                  <a:ext uri="{FF2B5EF4-FFF2-40B4-BE49-F238E27FC236}">
                    <a16:creationId xmlns:a16="http://schemas.microsoft.com/office/drawing/2014/main" id="{3C77BD3D-DD43-863B-B728-65415FB04E33}"/>
                  </a:ext>
                </a:extLst>
              </p:cNvPr>
              <p:cNvSpPr/>
              <p:nvPr/>
            </p:nvSpPr>
            <p:spPr>
              <a:xfrm rot="10800000">
                <a:off x="7459218" y="3452425"/>
                <a:ext cx="137160" cy="105507"/>
              </a:xfrm>
              <a:prstGeom prst="rtTriangle">
                <a:avLst/>
              </a:prstGeom>
              <a:solidFill>
                <a:srgbClr val="8AABA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:a16="http://schemas.microsoft.com/office/drawing/2014/main" id="{0A630F34-4DE8-DE5D-2A89-F67D29F35838}"/>
                  </a:ext>
                </a:extLst>
              </p:cNvPr>
              <p:cNvSpPr/>
              <p:nvPr/>
            </p:nvSpPr>
            <p:spPr>
              <a:xfrm>
                <a:off x="5859018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306" name="Right Triangle 305">
                <a:extLst>
                  <a:ext uri="{FF2B5EF4-FFF2-40B4-BE49-F238E27FC236}">
                    <a16:creationId xmlns:a16="http://schemas.microsoft.com/office/drawing/2014/main" id="{0AD2B0C5-02EE-A68B-6709-ACC8E242DD99}"/>
                  </a:ext>
                </a:extLst>
              </p:cNvPr>
              <p:cNvSpPr/>
              <p:nvPr/>
            </p:nvSpPr>
            <p:spPr>
              <a:xfrm rot="10800000">
                <a:off x="7459218" y="2452006"/>
                <a:ext cx="137160" cy="105508"/>
              </a:xfrm>
              <a:prstGeom prst="rtTriangle">
                <a:avLst/>
              </a:prstGeom>
              <a:solidFill>
                <a:srgbClr val="8AABA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BDE0905A-BEDB-74A5-9DFB-BA51AD6C6474}"/>
                  </a:ext>
                </a:extLst>
              </p:cNvPr>
              <p:cNvSpPr/>
              <p:nvPr/>
            </p:nvSpPr>
            <p:spPr>
              <a:xfrm>
                <a:off x="5859018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00" name="Right Triangle 99">
                <a:extLst>
                  <a:ext uri="{FF2B5EF4-FFF2-40B4-BE49-F238E27FC236}">
                    <a16:creationId xmlns:a16="http://schemas.microsoft.com/office/drawing/2014/main" id="{49D3798E-9265-0D7D-EBD3-009B7A8820F5}"/>
                  </a:ext>
                </a:extLst>
              </p:cNvPr>
              <p:cNvSpPr/>
              <p:nvPr/>
            </p:nvSpPr>
            <p:spPr>
              <a:xfrm rot="10800000">
                <a:off x="7459218" y="1452276"/>
                <a:ext cx="137160" cy="105508"/>
              </a:xfrm>
              <a:prstGeom prst="rtTriangle">
                <a:avLst/>
              </a:prstGeom>
              <a:solidFill>
                <a:srgbClr val="8AABA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8" name="Freeform: Shape 327">
                <a:extLst>
                  <a:ext uri="{FF2B5EF4-FFF2-40B4-BE49-F238E27FC236}">
                    <a16:creationId xmlns:a16="http://schemas.microsoft.com/office/drawing/2014/main" id="{8E4EA413-2304-D13D-DC32-F1559C0BF3AA}"/>
                  </a:ext>
                </a:extLst>
              </p:cNvPr>
              <p:cNvSpPr/>
              <p:nvPr/>
            </p:nvSpPr>
            <p:spPr>
              <a:xfrm>
                <a:off x="5859018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Right Triangle 115">
                <a:extLst>
                  <a:ext uri="{FF2B5EF4-FFF2-40B4-BE49-F238E27FC236}">
                    <a16:creationId xmlns:a16="http://schemas.microsoft.com/office/drawing/2014/main" id="{1DF3AFB5-56B9-B2C5-2839-DBB1824C9362}"/>
                  </a:ext>
                </a:extLst>
              </p:cNvPr>
              <p:cNvSpPr/>
              <p:nvPr/>
            </p:nvSpPr>
            <p:spPr>
              <a:xfrm rot="10800000">
                <a:off x="7459218" y="4451676"/>
                <a:ext cx="137160" cy="105326"/>
              </a:xfrm>
              <a:prstGeom prst="rtTriangle">
                <a:avLst/>
              </a:prstGeom>
              <a:solidFill>
                <a:srgbClr val="8AABA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7" name="Freeform: Shape 646">
                <a:extLst>
                  <a:ext uri="{FF2B5EF4-FFF2-40B4-BE49-F238E27FC236}">
                    <a16:creationId xmlns:a16="http://schemas.microsoft.com/office/drawing/2014/main" id="{317DE214-E5F8-3BF6-E121-75CEAC68FD08}"/>
                  </a:ext>
                </a:extLst>
              </p:cNvPr>
              <p:cNvSpPr/>
              <p:nvPr/>
            </p:nvSpPr>
            <p:spPr>
              <a:xfrm>
                <a:off x="5859018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5" name="Right Triangle 654">
                <a:extLst>
                  <a:ext uri="{FF2B5EF4-FFF2-40B4-BE49-F238E27FC236}">
                    <a16:creationId xmlns:a16="http://schemas.microsoft.com/office/drawing/2014/main" id="{493FDFA3-6AA4-1D7C-573C-3748EC41768E}"/>
                  </a:ext>
                </a:extLst>
              </p:cNvPr>
              <p:cNvSpPr/>
              <p:nvPr/>
            </p:nvSpPr>
            <p:spPr>
              <a:xfrm rot="10800000">
                <a:off x="7459218" y="5451407"/>
                <a:ext cx="137160" cy="105326"/>
              </a:xfrm>
              <a:prstGeom prst="rtTriangle">
                <a:avLst/>
              </a:prstGeom>
              <a:solidFill>
                <a:srgbClr val="8AABA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91746F73-71D8-F553-E2AB-12F76921B872}"/>
                </a:ext>
              </a:extLst>
            </p:cNvPr>
            <p:cNvSpPr txBox="1"/>
            <p:nvPr/>
          </p:nvSpPr>
          <p:spPr>
            <a:xfrm>
              <a:off x="5991649" y="1003954"/>
              <a:ext cx="1463040" cy="24622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8AABAA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Onboarding</a:t>
              </a: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57FFB8D-6627-3651-E441-DE919865155F}"/>
                </a:ext>
              </a:extLst>
            </p:cNvPr>
            <p:cNvGrpSpPr/>
            <p:nvPr/>
          </p:nvGrpSpPr>
          <p:grpSpPr>
            <a:xfrm>
              <a:off x="6303861" y="226316"/>
              <a:ext cx="838617" cy="706155"/>
              <a:chOff x="6161816" y="226316"/>
              <a:chExt cx="838617" cy="706155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BED69408-082E-24A5-9034-7890FE31B579}"/>
                  </a:ext>
                </a:extLst>
              </p:cNvPr>
              <p:cNvGrpSpPr/>
              <p:nvPr/>
            </p:nvGrpSpPr>
            <p:grpSpPr>
              <a:xfrm>
                <a:off x="6246339" y="364658"/>
                <a:ext cx="754094" cy="567813"/>
                <a:chOff x="7611338" y="599385"/>
                <a:chExt cx="1077272" cy="811162"/>
              </a:xfrm>
            </p:grpSpPr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F1B23AAF-7EAC-09FB-DEFF-BF1659D1531E}"/>
                    </a:ext>
                  </a:extLst>
                </p:cNvPr>
                <p:cNvSpPr/>
                <p:nvPr/>
              </p:nvSpPr>
              <p:spPr>
                <a:xfrm>
                  <a:off x="7748744" y="676827"/>
                  <a:ext cx="809503" cy="733720"/>
                </a:xfrm>
                <a:custGeom>
                  <a:avLst/>
                  <a:gdLst>
                    <a:gd name="connsiteX0" fmla="*/ 26986 w 958890"/>
                    <a:gd name="connsiteY0" fmla="*/ 564359 h 869121"/>
                    <a:gd name="connsiteX1" fmla="*/ 339315 w 958890"/>
                    <a:gd name="connsiteY1" fmla="*/ 53587 h 869121"/>
                    <a:gd name="connsiteX2" fmla="*/ 929464 w 958890"/>
                    <a:gd name="connsiteY2" fmla="*/ 218576 h 869121"/>
                    <a:gd name="connsiteX3" fmla="*/ 639614 w 958890"/>
                    <a:gd name="connsiteY3" fmla="*/ 837613 h 869121"/>
                    <a:gd name="connsiteX4" fmla="*/ 27074 w 958890"/>
                    <a:gd name="connsiteY4" fmla="*/ 564359 h 869121"/>
                    <a:gd name="connsiteX5" fmla="*/ 27074 w 958890"/>
                    <a:gd name="connsiteY5" fmla="*/ 564359 h 8691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58890" h="869121">
                      <a:moveTo>
                        <a:pt x="26986" y="564359"/>
                      </a:moveTo>
                      <a:cubicBezTo>
                        <a:pt x="-66703" y="319729"/>
                        <a:pt x="94686" y="147365"/>
                        <a:pt x="339315" y="53587"/>
                      </a:cubicBezTo>
                      <a:cubicBezTo>
                        <a:pt x="583944" y="-40103"/>
                        <a:pt x="835775" y="-26142"/>
                        <a:pt x="929464" y="218576"/>
                      </a:cubicBezTo>
                      <a:cubicBezTo>
                        <a:pt x="1023154" y="463205"/>
                        <a:pt x="884156" y="743923"/>
                        <a:pt x="639614" y="837613"/>
                      </a:cubicBezTo>
                      <a:cubicBezTo>
                        <a:pt x="394985" y="931303"/>
                        <a:pt x="120764" y="808988"/>
                        <a:pt x="27074" y="564359"/>
                      </a:cubicBezTo>
                      <a:lnTo>
                        <a:pt x="27074" y="564359"/>
                      </a:lnTo>
                      <a:close/>
                    </a:path>
                  </a:pathLst>
                </a:custGeom>
                <a:solidFill>
                  <a:srgbClr val="8AABA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D058CE89-B3C6-6CCE-690E-76621B8AB344}"/>
                    </a:ext>
                  </a:extLst>
                </p:cNvPr>
                <p:cNvSpPr/>
                <p:nvPr/>
              </p:nvSpPr>
              <p:spPr>
                <a:xfrm>
                  <a:off x="7705628" y="599385"/>
                  <a:ext cx="810358" cy="810359"/>
                </a:xfrm>
                <a:custGeom>
                  <a:avLst/>
                  <a:gdLst>
                    <a:gd name="connsiteX0" fmla="*/ 479951 w 959902"/>
                    <a:gd name="connsiteY0" fmla="*/ 959903 h 959903"/>
                    <a:gd name="connsiteX1" fmla="*/ 0 w 959902"/>
                    <a:gd name="connsiteY1" fmla="*/ 479952 h 959903"/>
                    <a:gd name="connsiteX2" fmla="*/ 479951 w 959902"/>
                    <a:gd name="connsiteY2" fmla="*/ 0 h 959903"/>
                    <a:gd name="connsiteX3" fmla="*/ 959903 w 959902"/>
                    <a:gd name="connsiteY3" fmla="*/ 479952 h 959903"/>
                    <a:gd name="connsiteX4" fmla="*/ 479951 w 959902"/>
                    <a:gd name="connsiteY4" fmla="*/ 959903 h 959903"/>
                    <a:gd name="connsiteX5" fmla="*/ 479951 w 959902"/>
                    <a:gd name="connsiteY5" fmla="*/ 959903 h 959903"/>
                    <a:gd name="connsiteX6" fmla="*/ 479951 w 959902"/>
                    <a:gd name="connsiteY6" fmla="*/ 11854 h 959903"/>
                    <a:gd name="connsiteX7" fmla="*/ 11854 w 959902"/>
                    <a:gd name="connsiteY7" fmla="*/ 479952 h 959903"/>
                    <a:gd name="connsiteX8" fmla="*/ 479951 w 959902"/>
                    <a:gd name="connsiteY8" fmla="*/ 948049 h 959903"/>
                    <a:gd name="connsiteX9" fmla="*/ 948137 w 959902"/>
                    <a:gd name="connsiteY9" fmla="*/ 479952 h 959903"/>
                    <a:gd name="connsiteX10" fmla="*/ 479951 w 959902"/>
                    <a:gd name="connsiteY10" fmla="*/ 11854 h 959903"/>
                    <a:gd name="connsiteX11" fmla="*/ 479951 w 959902"/>
                    <a:gd name="connsiteY11" fmla="*/ 11854 h 9599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59902" h="959903">
                      <a:moveTo>
                        <a:pt x="479951" y="959903"/>
                      </a:moveTo>
                      <a:cubicBezTo>
                        <a:pt x="215302" y="959903"/>
                        <a:pt x="0" y="744601"/>
                        <a:pt x="0" y="479952"/>
                      </a:cubicBezTo>
                      <a:cubicBezTo>
                        <a:pt x="0" y="215302"/>
                        <a:pt x="215302" y="0"/>
                        <a:pt x="479951" y="0"/>
                      </a:cubicBezTo>
                      <a:cubicBezTo>
                        <a:pt x="744601" y="0"/>
                        <a:pt x="959903" y="215302"/>
                        <a:pt x="959903" y="479952"/>
                      </a:cubicBezTo>
                      <a:cubicBezTo>
                        <a:pt x="959903" y="744601"/>
                        <a:pt x="744601" y="959903"/>
                        <a:pt x="479951" y="959903"/>
                      </a:cubicBezTo>
                      <a:lnTo>
                        <a:pt x="479951" y="959903"/>
                      </a:lnTo>
                      <a:close/>
                      <a:moveTo>
                        <a:pt x="479951" y="11854"/>
                      </a:moveTo>
                      <a:cubicBezTo>
                        <a:pt x="221799" y="11854"/>
                        <a:pt x="11854" y="221888"/>
                        <a:pt x="11854" y="479952"/>
                      </a:cubicBezTo>
                      <a:cubicBezTo>
                        <a:pt x="11854" y="738016"/>
                        <a:pt x="221887" y="948049"/>
                        <a:pt x="479951" y="948049"/>
                      </a:cubicBezTo>
                      <a:cubicBezTo>
                        <a:pt x="738016" y="948049"/>
                        <a:pt x="948137" y="738016"/>
                        <a:pt x="948137" y="479952"/>
                      </a:cubicBezTo>
                      <a:cubicBezTo>
                        <a:pt x="948137" y="221888"/>
                        <a:pt x="738103" y="11854"/>
                        <a:pt x="479951" y="11854"/>
                      </a:cubicBezTo>
                      <a:lnTo>
                        <a:pt x="479951" y="11854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35B541C3-4A19-1CAA-E1F5-78299E633FA0}"/>
                    </a:ext>
                  </a:extLst>
                </p:cNvPr>
                <p:cNvSpPr/>
                <p:nvPr/>
              </p:nvSpPr>
              <p:spPr>
                <a:xfrm>
                  <a:off x="7838686" y="752754"/>
                  <a:ext cx="849924" cy="503027"/>
                </a:xfrm>
                <a:custGeom>
                  <a:avLst/>
                  <a:gdLst>
                    <a:gd name="connsiteX0" fmla="*/ 807998 w 1006770"/>
                    <a:gd name="connsiteY0" fmla="*/ 595593 h 595856"/>
                    <a:gd name="connsiteX1" fmla="*/ 764358 w 1006770"/>
                    <a:gd name="connsiteY1" fmla="*/ 595593 h 595856"/>
                    <a:gd name="connsiteX2" fmla="*/ 758475 w 1006770"/>
                    <a:gd name="connsiteY2" fmla="*/ 589710 h 595856"/>
                    <a:gd name="connsiteX3" fmla="*/ 764358 w 1006770"/>
                    <a:gd name="connsiteY3" fmla="*/ 583827 h 595856"/>
                    <a:gd name="connsiteX4" fmla="*/ 807998 w 1006770"/>
                    <a:gd name="connsiteY4" fmla="*/ 583827 h 595856"/>
                    <a:gd name="connsiteX5" fmla="*/ 852955 w 1006770"/>
                    <a:gd name="connsiteY5" fmla="*/ 557924 h 595856"/>
                    <a:gd name="connsiteX6" fmla="*/ 988089 w 1006770"/>
                    <a:gd name="connsiteY6" fmla="*/ 323743 h 595856"/>
                    <a:gd name="connsiteX7" fmla="*/ 988089 w 1006770"/>
                    <a:gd name="connsiteY7" fmla="*/ 271850 h 595856"/>
                    <a:gd name="connsiteX8" fmla="*/ 852955 w 1006770"/>
                    <a:gd name="connsiteY8" fmla="*/ 37669 h 595856"/>
                    <a:gd name="connsiteX9" fmla="*/ 807998 w 1006770"/>
                    <a:gd name="connsiteY9" fmla="*/ 11766 h 595856"/>
                    <a:gd name="connsiteX10" fmla="*/ 5883 w 1006770"/>
                    <a:gd name="connsiteY10" fmla="*/ 11766 h 595856"/>
                    <a:gd name="connsiteX11" fmla="*/ 0 w 1006770"/>
                    <a:gd name="connsiteY11" fmla="*/ 5883 h 595856"/>
                    <a:gd name="connsiteX12" fmla="*/ 5883 w 1006770"/>
                    <a:gd name="connsiteY12" fmla="*/ 0 h 595856"/>
                    <a:gd name="connsiteX13" fmla="*/ 807998 w 1006770"/>
                    <a:gd name="connsiteY13" fmla="*/ 0 h 595856"/>
                    <a:gd name="connsiteX14" fmla="*/ 863141 w 1006770"/>
                    <a:gd name="connsiteY14" fmla="*/ 31874 h 595856"/>
                    <a:gd name="connsiteX15" fmla="*/ 998275 w 1006770"/>
                    <a:gd name="connsiteY15" fmla="*/ 266054 h 595856"/>
                    <a:gd name="connsiteX16" fmla="*/ 998275 w 1006770"/>
                    <a:gd name="connsiteY16" fmla="*/ 329802 h 595856"/>
                    <a:gd name="connsiteX17" fmla="*/ 863141 w 1006770"/>
                    <a:gd name="connsiteY17" fmla="*/ 563983 h 595856"/>
                    <a:gd name="connsiteX18" fmla="*/ 807998 w 1006770"/>
                    <a:gd name="connsiteY18" fmla="*/ 595857 h 595856"/>
                    <a:gd name="connsiteX19" fmla="*/ 807998 w 1006770"/>
                    <a:gd name="connsiteY19" fmla="*/ 595857 h 5958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006770" h="595856">
                      <a:moveTo>
                        <a:pt x="807998" y="595593"/>
                      </a:moveTo>
                      <a:lnTo>
                        <a:pt x="764358" y="595593"/>
                      </a:lnTo>
                      <a:cubicBezTo>
                        <a:pt x="761109" y="595593"/>
                        <a:pt x="758475" y="592959"/>
                        <a:pt x="758475" y="589710"/>
                      </a:cubicBezTo>
                      <a:cubicBezTo>
                        <a:pt x="758475" y="586461"/>
                        <a:pt x="761109" y="583827"/>
                        <a:pt x="764358" y="583827"/>
                      </a:cubicBezTo>
                      <a:lnTo>
                        <a:pt x="807998" y="583827"/>
                      </a:lnTo>
                      <a:cubicBezTo>
                        <a:pt x="826437" y="583827"/>
                        <a:pt x="843647" y="573905"/>
                        <a:pt x="852955" y="557924"/>
                      </a:cubicBezTo>
                      <a:lnTo>
                        <a:pt x="988089" y="323743"/>
                      </a:lnTo>
                      <a:cubicBezTo>
                        <a:pt x="997309" y="307763"/>
                        <a:pt x="997309" y="287831"/>
                        <a:pt x="988089" y="271850"/>
                      </a:cubicBezTo>
                      <a:lnTo>
                        <a:pt x="852955" y="37669"/>
                      </a:lnTo>
                      <a:cubicBezTo>
                        <a:pt x="843735" y="21688"/>
                        <a:pt x="826525" y="11766"/>
                        <a:pt x="807998" y="11766"/>
                      </a:cubicBezTo>
                      <a:lnTo>
                        <a:pt x="5883" y="11766"/>
                      </a:lnTo>
                      <a:cubicBezTo>
                        <a:pt x="2635" y="11766"/>
                        <a:pt x="0" y="9132"/>
                        <a:pt x="0" y="5883"/>
                      </a:cubicBezTo>
                      <a:cubicBezTo>
                        <a:pt x="0" y="2634"/>
                        <a:pt x="2635" y="0"/>
                        <a:pt x="5883" y="0"/>
                      </a:cubicBezTo>
                      <a:lnTo>
                        <a:pt x="807998" y="0"/>
                      </a:lnTo>
                      <a:cubicBezTo>
                        <a:pt x="830652" y="0"/>
                        <a:pt x="851813" y="12205"/>
                        <a:pt x="863141" y="31874"/>
                      </a:cubicBezTo>
                      <a:lnTo>
                        <a:pt x="998275" y="266054"/>
                      </a:lnTo>
                      <a:cubicBezTo>
                        <a:pt x="1009602" y="285723"/>
                        <a:pt x="1009602" y="310133"/>
                        <a:pt x="998275" y="329802"/>
                      </a:cubicBezTo>
                      <a:lnTo>
                        <a:pt x="863141" y="563983"/>
                      </a:lnTo>
                      <a:cubicBezTo>
                        <a:pt x="851813" y="583651"/>
                        <a:pt x="830652" y="595857"/>
                        <a:pt x="807998" y="595857"/>
                      </a:cubicBezTo>
                      <a:lnTo>
                        <a:pt x="807998" y="595857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601430CC-EE4D-9CA4-4F06-ADC94611547A}"/>
                    </a:ext>
                  </a:extLst>
                </p:cNvPr>
                <p:cNvSpPr/>
                <p:nvPr/>
              </p:nvSpPr>
              <p:spPr>
                <a:xfrm>
                  <a:off x="7611338" y="752681"/>
                  <a:ext cx="154184" cy="10526"/>
                </a:xfrm>
                <a:custGeom>
                  <a:avLst/>
                  <a:gdLst>
                    <a:gd name="connsiteX0" fmla="*/ 176667 w 182637"/>
                    <a:gd name="connsiteY0" fmla="*/ 12469 h 12468"/>
                    <a:gd name="connsiteX1" fmla="*/ 5971 w 182637"/>
                    <a:gd name="connsiteY1" fmla="*/ 12469 h 12468"/>
                    <a:gd name="connsiteX2" fmla="*/ 0 w 182637"/>
                    <a:gd name="connsiteY2" fmla="*/ 6234 h 12468"/>
                    <a:gd name="connsiteX3" fmla="*/ 5971 w 182637"/>
                    <a:gd name="connsiteY3" fmla="*/ 0 h 12468"/>
                    <a:gd name="connsiteX4" fmla="*/ 176667 w 182637"/>
                    <a:gd name="connsiteY4" fmla="*/ 0 h 12468"/>
                    <a:gd name="connsiteX5" fmla="*/ 182638 w 182637"/>
                    <a:gd name="connsiteY5" fmla="*/ 6234 h 12468"/>
                    <a:gd name="connsiteX6" fmla="*/ 176667 w 182637"/>
                    <a:gd name="connsiteY6" fmla="*/ 12469 h 12468"/>
                    <a:gd name="connsiteX7" fmla="*/ 176667 w 182637"/>
                    <a:gd name="connsiteY7" fmla="*/ 12469 h 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2637" h="12468">
                      <a:moveTo>
                        <a:pt x="176667" y="12469"/>
                      </a:moveTo>
                      <a:lnTo>
                        <a:pt x="5971" y="12469"/>
                      </a:lnTo>
                      <a:cubicBezTo>
                        <a:pt x="2634" y="12469"/>
                        <a:pt x="0" y="9659"/>
                        <a:pt x="0" y="6234"/>
                      </a:cubicBezTo>
                      <a:cubicBezTo>
                        <a:pt x="0" y="2810"/>
                        <a:pt x="2634" y="0"/>
                        <a:pt x="5971" y="0"/>
                      </a:cubicBezTo>
                      <a:lnTo>
                        <a:pt x="176667" y="0"/>
                      </a:lnTo>
                      <a:cubicBezTo>
                        <a:pt x="180004" y="0"/>
                        <a:pt x="182638" y="2810"/>
                        <a:pt x="182638" y="6234"/>
                      </a:cubicBezTo>
                      <a:cubicBezTo>
                        <a:pt x="182638" y="9659"/>
                        <a:pt x="180004" y="12469"/>
                        <a:pt x="176667" y="12469"/>
                      </a:cubicBezTo>
                      <a:lnTo>
                        <a:pt x="176667" y="12469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AF9C7200-BD7A-B90A-1021-DD49AB15D6EB}"/>
                    </a:ext>
                  </a:extLst>
                </p:cNvPr>
                <p:cNvSpPr/>
                <p:nvPr/>
              </p:nvSpPr>
              <p:spPr>
                <a:xfrm>
                  <a:off x="7958938" y="802955"/>
                  <a:ext cx="402048" cy="456759"/>
                </a:xfrm>
                <a:custGeom>
                  <a:avLst/>
                  <a:gdLst>
                    <a:gd name="connsiteX0" fmla="*/ 90353 w 332962"/>
                    <a:gd name="connsiteY0" fmla="*/ 67699 h 378271"/>
                    <a:gd name="connsiteX1" fmla="*/ 95797 w 332962"/>
                    <a:gd name="connsiteY1" fmla="*/ 61728 h 378271"/>
                    <a:gd name="connsiteX2" fmla="*/ 143301 w 332962"/>
                    <a:gd name="connsiteY2" fmla="*/ 61728 h 378271"/>
                    <a:gd name="connsiteX3" fmla="*/ 148745 w 332962"/>
                    <a:gd name="connsiteY3" fmla="*/ 67699 h 378271"/>
                    <a:gd name="connsiteX4" fmla="*/ 143301 w 332962"/>
                    <a:gd name="connsiteY4" fmla="*/ 73670 h 378271"/>
                    <a:gd name="connsiteX5" fmla="*/ 95797 w 332962"/>
                    <a:gd name="connsiteY5" fmla="*/ 73670 h 378271"/>
                    <a:gd name="connsiteX6" fmla="*/ 90353 w 332962"/>
                    <a:gd name="connsiteY6" fmla="*/ 67699 h 378271"/>
                    <a:gd name="connsiteX7" fmla="*/ 90353 w 332962"/>
                    <a:gd name="connsiteY7" fmla="*/ 67699 h 378271"/>
                    <a:gd name="connsiteX8" fmla="*/ 182814 w 332962"/>
                    <a:gd name="connsiteY8" fmla="*/ 73670 h 378271"/>
                    <a:gd name="connsiteX9" fmla="*/ 198882 w 332962"/>
                    <a:gd name="connsiteY9" fmla="*/ 73670 h 378271"/>
                    <a:gd name="connsiteX10" fmla="*/ 204326 w 332962"/>
                    <a:gd name="connsiteY10" fmla="*/ 67699 h 378271"/>
                    <a:gd name="connsiteX11" fmla="*/ 198882 w 332962"/>
                    <a:gd name="connsiteY11" fmla="*/ 61728 h 378271"/>
                    <a:gd name="connsiteX12" fmla="*/ 182814 w 332962"/>
                    <a:gd name="connsiteY12" fmla="*/ 61728 h 378271"/>
                    <a:gd name="connsiteX13" fmla="*/ 177370 w 332962"/>
                    <a:gd name="connsiteY13" fmla="*/ 67699 h 378271"/>
                    <a:gd name="connsiteX14" fmla="*/ 182814 w 332962"/>
                    <a:gd name="connsiteY14" fmla="*/ 73670 h 378271"/>
                    <a:gd name="connsiteX15" fmla="*/ 182814 w 332962"/>
                    <a:gd name="connsiteY15" fmla="*/ 73670 h 378271"/>
                    <a:gd name="connsiteX16" fmla="*/ 147164 w 332962"/>
                    <a:gd name="connsiteY16" fmla="*/ 94919 h 378271"/>
                    <a:gd name="connsiteX17" fmla="*/ 141720 w 332962"/>
                    <a:gd name="connsiteY17" fmla="*/ 100890 h 378271"/>
                    <a:gd name="connsiteX18" fmla="*/ 147164 w 332962"/>
                    <a:gd name="connsiteY18" fmla="*/ 106861 h 378271"/>
                    <a:gd name="connsiteX19" fmla="*/ 147515 w 332962"/>
                    <a:gd name="connsiteY19" fmla="*/ 106861 h 378271"/>
                    <a:gd name="connsiteX20" fmla="*/ 152959 w 332962"/>
                    <a:gd name="connsiteY20" fmla="*/ 100890 h 378271"/>
                    <a:gd name="connsiteX21" fmla="*/ 147515 w 332962"/>
                    <a:gd name="connsiteY21" fmla="*/ 94919 h 378271"/>
                    <a:gd name="connsiteX22" fmla="*/ 147164 w 332962"/>
                    <a:gd name="connsiteY22" fmla="*/ 94919 h 378271"/>
                    <a:gd name="connsiteX23" fmla="*/ 159545 w 332962"/>
                    <a:gd name="connsiteY23" fmla="*/ 73670 h 378271"/>
                    <a:gd name="connsiteX24" fmla="*/ 166570 w 332962"/>
                    <a:gd name="connsiteY24" fmla="*/ 73670 h 378271"/>
                    <a:gd name="connsiteX25" fmla="*/ 172014 w 332962"/>
                    <a:gd name="connsiteY25" fmla="*/ 67699 h 378271"/>
                    <a:gd name="connsiteX26" fmla="*/ 166570 w 332962"/>
                    <a:gd name="connsiteY26" fmla="*/ 61728 h 378271"/>
                    <a:gd name="connsiteX27" fmla="*/ 159545 w 332962"/>
                    <a:gd name="connsiteY27" fmla="*/ 61728 h 378271"/>
                    <a:gd name="connsiteX28" fmla="*/ 154101 w 332962"/>
                    <a:gd name="connsiteY28" fmla="*/ 67699 h 378271"/>
                    <a:gd name="connsiteX29" fmla="*/ 159545 w 332962"/>
                    <a:gd name="connsiteY29" fmla="*/ 73670 h 378271"/>
                    <a:gd name="connsiteX30" fmla="*/ 159545 w 332962"/>
                    <a:gd name="connsiteY30" fmla="*/ 73670 h 378271"/>
                    <a:gd name="connsiteX31" fmla="*/ 198882 w 332962"/>
                    <a:gd name="connsiteY31" fmla="*/ 94919 h 378271"/>
                    <a:gd name="connsiteX32" fmla="*/ 163760 w 332962"/>
                    <a:gd name="connsiteY32" fmla="*/ 94919 h 378271"/>
                    <a:gd name="connsiteX33" fmla="*/ 158316 w 332962"/>
                    <a:gd name="connsiteY33" fmla="*/ 100890 h 378271"/>
                    <a:gd name="connsiteX34" fmla="*/ 163760 w 332962"/>
                    <a:gd name="connsiteY34" fmla="*/ 106861 h 378271"/>
                    <a:gd name="connsiteX35" fmla="*/ 198882 w 332962"/>
                    <a:gd name="connsiteY35" fmla="*/ 106861 h 378271"/>
                    <a:gd name="connsiteX36" fmla="*/ 204326 w 332962"/>
                    <a:gd name="connsiteY36" fmla="*/ 100890 h 378271"/>
                    <a:gd name="connsiteX37" fmla="*/ 198882 w 332962"/>
                    <a:gd name="connsiteY37" fmla="*/ 94919 h 378271"/>
                    <a:gd name="connsiteX38" fmla="*/ 198882 w 332962"/>
                    <a:gd name="connsiteY38" fmla="*/ 94919 h 378271"/>
                    <a:gd name="connsiteX39" fmla="*/ 154803 w 332962"/>
                    <a:gd name="connsiteY39" fmla="*/ 162179 h 378271"/>
                    <a:gd name="connsiteX40" fmla="*/ 73846 w 332962"/>
                    <a:gd name="connsiteY40" fmla="*/ 162179 h 378271"/>
                    <a:gd name="connsiteX41" fmla="*/ 68401 w 332962"/>
                    <a:gd name="connsiteY41" fmla="*/ 168150 h 378271"/>
                    <a:gd name="connsiteX42" fmla="*/ 73846 w 332962"/>
                    <a:gd name="connsiteY42" fmla="*/ 174121 h 378271"/>
                    <a:gd name="connsiteX43" fmla="*/ 154803 w 332962"/>
                    <a:gd name="connsiteY43" fmla="*/ 174121 h 378271"/>
                    <a:gd name="connsiteX44" fmla="*/ 160247 w 332962"/>
                    <a:gd name="connsiteY44" fmla="*/ 168150 h 378271"/>
                    <a:gd name="connsiteX45" fmla="*/ 154803 w 332962"/>
                    <a:gd name="connsiteY45" fmla="*/ 162179 h 378271"/>
                    <a:gd name="connsiteX46" fmla="*/ 154803 w 332962"/>
                    <a:gd name="connsiteY46" fmla="*/ 162179 h 378271"/>
                    <a:gd name="connsiteX47" fmla="*/ 90880 w 332962"/>
                    <a:gd name="connsiteY47" fmla="*/ 195721 h 378271"/>
                    <a:gd name="connsiteX48" fmla="*/ 85436 w 332962"/>
                    <a:gd name="connsiteY48" fmla="*/ 201692 h 378271"/>
                    <a:gd name="connsiteX49" fmla="*/ 90880 w 332962"/>
                    <a:gd name="connsiteY49" fmla="*/ 207663 h 378271"/>
                    <a:gd name="connsiteX50" fmla="*/ 97905 w 332962"/>
                    <a:gd name="connsiteY50" fmla="*/ 207663 h 378271"/>
                    <a:gd name="connsiteX51" fmla="*/ 103349 w 332962"/>
                    <a:gd name="connsiteY51" fmla="*/ 201692 h 378271"/>
                    <a:gd name="connsiteX52" fmla="*/ 97905 w 332962"/>
                    <a:gd name="connsiteY52" fmla="*/ 195721 h 378271"/>
                    <a:gd name="connsiteX53" fmla="*/ 90880 w 332962"/>
                    <a:gd name="connsiteY53" fmla="*/ 195721 h 378271"/>
                    <a:gd name="connsiteX54" fmla="*/ 198882 w 332962"/>
                    <a:gd name="connsiteY54" fmla="*/ 128549 h 378271"/>
                    <a:gd name="connsiteX55" fmla="*/ 182814 w 332962"/>
                    <a:gd name="connsiteY55" fmla="*/ 128549 h 378271"/>
                    <a:gd name="connsiteX56" fmla="*/ 177370 w 332962"/>
                    <a:gd name="connsiteY56" fmla="*/ 134520 h 378271"/>
                    <a:gd name="connsiteX57" fmla="*/ 182814 w 332962"/>
                    <a:gd name="connsiteY57" fmla="*/ 140491 h 378271"/>
                    <a:gd name="connsiteX58" fmla="*/ 198882 w 332962"/>
                    <a:gd name="connsiteY58" fmla="*/ 140491 h 378271"/>
                    <a:gd name="connsiteX59" fmla="*/ 204326 w 332962"/>
                    <a:gd name="connsiteY59" fmla="*/ 134520 h 378271"/>
                    <a:gd name="connsiteX60" fmla="*/ 198882 w 332962"/>
                    <a:gd name="connsiteY60" fmla="*/ 128549 h 378271"/>
                    <a:gd name="connsiteX61" fmla="*/ 198882 w 332962"/>
                    <a:gd name="connsiteY61" fmla="*/ 128549 h 378271"/>
                    <a:gd name="connsiteX62" fmla="*/ 39952 w 332962"/>
                    <a:gd name="connsiteY62" fmla="*/ 207663 h 378271"/>
                    <a:gd name="connsiteX63" fmla="*/ 74636 w 332962"/>
                    <a:gd name="connsiteY63" fmla="*/ 207663 h 378271"/>
                    <a:gd name="connsiteX64" fmla="*/ 80080 w 332962"/>
                    <a:gd name="connsiteY64" fmla="*/ 201692 h 378271"/>
                    <a:gd name="connsiteX65" fmla="*/ 74636 w 332962"/>
                    <a:gd name="connsiteY65" fmla="*/ 195721 h 378271"/>
                    <a:gd name="connsiteX66" fmla="*/ 39952 w 332962"/>
                    <a:gd name="connsiteY66" fmla="*/ 195721 h 378271"/>
                    <a:gd name="connsiteX67" fmla="*/ 34508 w 332962"/>
                    <a:gd name="connsiteY67" fmla="*/ 201692 h 378271"/>
                    <a:gd name="connsiteX68" fmla="*/ 39952 w 332962"/>
                    <a:gd name="connsiteY68" fmla="*/ 207663 h 378271"/>
                    <a:gd name="connsiteX69" fmla="*/ 39952 w 332962"/>
                    <a:gd name="connsiteY69" fmla="*/ 207663 h 378271"/>
                    <a:gd name="connsiteX70" fmla="*/ 57601 w 332962"/>
                    <a:gd name="connsiteY70" fmla="*/ 262981 h 378271"/>
                    <a:gd name="connsiteX71" fmla="*/ 39952 w 332962"/>
                    <a:gd name="connsiteY71" fmla="*/ 262981 h 378271"/>
                    <a:gd name="connsiteX72" fmla="*/ 34508 w 332962"/>
                    <a:gd name="connsiteY72" fmla="*/ 268952 h 378271"/>
                    <a:gd name="connsiteX73" fmla="*/ 39952 w 332962"/>
                    <a:gd name="connsiteY73" fmla="*/ 274923 h 378271"/>
                    <a:gd name="connsiteX74" fmla="*/ 57601 w 332962"/>
                    <a:gd name="connsiteY74" fmla="*/ 274923 h 378271"/>
                    <a:gd name="connsiteX75" fmla="*/ 63045 w 332962"/>
                    <a:gd name="connsiteY75" fmla="*/ 268952 h 378271"/>
                    <a:gd name="connsiteX76" fmla="*/ 57601 w 332962"/>
                    <a:gd name="connsiteY76" fmla="*/ 262981 h 378271"/>
                    <a:gd name="connsiteX77" fmla="*/ 57601 w 332962"/>
                    <a:gd name="connsiteY77" fmla="*/ 262981 h 378271"/>
                    <a:gd name="connsiteX78" fmla="*/ 39952 w 332962"/>
                    <a:gd name="connsiteY78" fmla="*/ 106861 h 378271"/>
                    <a:gd name="connsiteX79" fmla="*/ 130920 w 332962"/>
                    <a:gd name="connsiteY79" fmla="*/ 106861 h 378271"/>
                    <a:gd name="connsiteX80" fmla="*/ 136364 w 332962"/>
                    <a:gd name="connsiteY80" fmla="*/ 100890 h 378271"/>
                    <a:gd name="connsiteX81" fmla="*/ 130920 w 332962"/>
                    <a:gd name="connsiteY81" fmla="*/ 94919 h 378271"/>
                    <a:gd name="connsiteX82" fmla="*/ 39952 w 332962"/>
                    <a:gd name="connsiteY82" fmla="*/ 94919 h 378271"/>
                    <a:gd name="connsiteX83" fmla="*/ 34508 w 332962"/>
                    <a:gd name="connsiteY83" fmla="*/ 100890 h 378271"/>
                    <a:gd name="connsiteX84" fmla="*/ 39952 w 332962"/>
                    <a:gd name="connsiteY84" fmla="*/ 106861 h 378271"/>
                    <a:gd name="connsiteX85" fmla="*/ 39952 w 332962"/>
                    <a:gd name="connsiteY85" fmla="*/ 106861 h 378271"/>
                    <a:gd name="connsiteX86" fmla="*/ 111339 w 332962"/>
                    <a:gd name="connsiteY86" fmla="*/ 262981 h 378271"/>
                    <a:gd name="connsiteX87" fmla="*/ 73758 w 332962"/>
                    <a:gd name="connsiteY87" fmla="*/ 262981 h 378271"/>
                    <a:gd name="connsiteX88" fmla="*/ 68314 w 332962"/>
                    <a:gd name="connsiteY88" fmla="*/ 268952 h 378271"/>
                    <a:gd name="connsiteX89" fmla="*/ 73758 w 332962"/>
                    <a:gd name="connsiteY89" fmla="*/ 274923 h 378271"/>
                    <a:gd name="connsiteX90" fmla="*/ 111339 w 332962"/>
                    <a:gd name="connsiteY90" fmla="*/ 274923 h 378271"/>
                    <a:gd name="connsiteX91" fmla="*/ 116783 w 332962"/>
                    <a:gd name="connsiteY91" fmla="*/ 268952 h 378271"/>
                    <a:gd name="connsiteX92" fmla="*/ 111339 w 332962"/>
                    <a:gd name="connsiteY92" fmla="*/ 262981 h 378271"/>
                    <a:gd name="connsiteX93" fmla="*/ 111339 w 332962"/>
                    <a:gd name="connsiteY93" fmla="*/ 262981 h 378271"/>
                    <a:gd name="connsiteX94" fmla="*/ 135662 w 332962"/>
                    <a:gd name="connsiteY94" fmla="*/ 201692 h 378271"/>
                    <a:gd name="connsiteX95" fmla="*/ 130218 w 332962"/>
                    <a:gd name="connsiteY95" fmla="*/ 195721 h 378271"/>
                    <a:gd name="connsiteX96" fmla="*/ 114149 w 332962"/>
                    <a:gd name="connsiteY96" fmla="*/ 195721 h 378271"/>
                    <a:gd name="connsiteX97" fmla="*/ 108705 w 332962"/>
                    <a:gd name="connsiteY97" fmla="*/ 201692 h 378271"/>
                    <a:gd name="connsiteX98" fmla="*/ 114149 w 332962"/>
                    <a:gd name="connsiteY98" fmla="*/ 207663 h 378271"/>
                    <a:gd name="connsiteX99" fmla="*/ 130218 w 332962"/>
                    <a:gd name="connsiteY99" fmla="*/ 207663 h 378271"/>
                    <a:gd name="connsiteX100" fmla="*/ 135662 w 332962"/>
                    <a:gd name="connsiteY100" fmla="*/ 201692 h 378271"/>
                    <a:gd name="connsiteX101" fmla="*/ 135662 w 332962"/>
                    <a:gd name="connsiteY101" fmla="*/ 201692 h 378271"/>
                    <a:gd name="connsiteX102" fmla="*/ 116871 w 332962"/>
                    <a:gd name="connsiteY102" fmla="*/ 229351 h 378271"/>
                    <a:gd name="connsiteX103" fmla="*/ 100802 w 332962"/>
                    <a:gd name="connsiteY103" fmla="*/ 229351 h 378271"/>
                    <a:gd name="connsiteX104" fmla="*/ 95358 w 332962"/>
                    <a:gd name="connsiteY104" fmla="*/ 235322 h 378271"/>
                    <a:gd name="connsiteX105" fmla="*/ 100802 w 332962"/>
                    <a:gd name="connsiteY105" fmla="*/ 241293 h 378271"/>
                    <a:gd name="connsiteX106" fmla="*/ 116871 w 332962"/>
                    <a:gd name="connsiteY106" fmla="*/ 241293 h 378271"/>
                    <a:gd name="connsiteX107" fmla="*/ 122315 w 332962"/>
                    <a:gd name="connsiteY107" fmla="*/ 235322 h 378271"/>
                    <a:gd name="connsiteX108" fmla="*/ 116871 w 332962"/>
                    <a:gd name="connsiteY108" fmla="*/ 229351 h 378271"/>
                    <a:gd name="connsiteX109" fmla="*/ 116871 w 332962"/>
                    <a:gd name="connsiteY109" fmla="*/ 229351 h 378271"/>
                    <a:gd name="connsiteX110" fmla="*/ 39952 w 332962"/>
                    <a:gd name="connsiteY110" fmla="*/ 241293 h 378271"/>
                    <a:gd name="connsiteX111" fmla="*/ 84558 w 332962"/>
                    <a:gd name="connsiteY111" fmla="*/ 241293 h 378271"/>
                    <a:gd name="connsiteX112" fmla="*/ 90002 w 332962"/>
                    <a:gd name="connsiteY112" fmla="*/ 235322 h 378271"/>
                    <a:gd name="connsiteX113" fmla="*/ 84558 w 332962"/>
                    <a:gd name="connsiteY113" fmla="*/ 229351 h 378271"/>
                    <a:gd name="connsiteX114" fmla="*/ 39952 w 332962"/>
                    <a:gd name="connsiteY114" fmla="*/ 229351 h 378271"/>
                    <a:gd name="connsiteX115" fmla="*/ 34508 w 332962"/>
                    <a:gd name="connsiteY115" fmla="*/ 235322 h 378271"/>
                    <a:gd name="connsiteX116" fmla="*/ 39952 w 332962"/>
                    <a:gd name="connsiteY116" fmla="*/ 241293 h 378271"/>
                    <a:gd name="connsiteX117" fmla="*/ 39952 w 332962"/>
                    <a:gd name="connsiteY117" fmla="*/ 241293 h 378271"/>
                    <a:gd name="connsiteX118" fmla="*/ 39952 w 332962"/>
                    <a:gd name="connsiteY118" fmla="*/ 140491 h 378271"/>
                    <a:gd name="connsiteX119" fmla="*/ 166482 w 332962"/>
                    <a:gd name="connsiteY119" fmla="*/ 140491 h 378271"/>
                    <a:gd name="connsiteX120" fmla="*/ 171926 w 332962"/>
                    <a:gd name="connsiteY120" fmla="*/ 134520 h 378271"/>
                    <a:gd name="connsiteX121" fmla="*/ 166482 w 332962"/>
                    <a:gd name="connsiteY121" fmla="*/ 128549 h 378271"/>
                    <a:gd name="connsiteX122" fmla="*/ 39952 w 332962"/>
                    <a:gd name="connsiteY122" fmla="*/ 128549 h 378271"/>
                    <a:gd name="connsiteX123" fmla="*/ 34508 w 332962"/>
                    <a:gd name="connsiteY123" fmla="*/ 134520 h 378271"/>
                    <a:gd name="connsiteX124" fmla="*/ 39952 w 332962"/>
                    <a:gd name="connsiteY124" fmla="*/ 140491 h 378271"/>
                    <a:gd name="connsiteX125" fmla="*/ 39952 w 332962"/>
                    <a:gd name="connsiteY125" fmla="*/ 140491 h 378271"/>
                    <a:gd name="connsiteX126" fmla="*/ 39952 w 332962"/>
                    <a:gd name="connsiteY126" fmla="*/ 174121 h 378271"/>
                    <a:gd name="connsiteX127" fmla="*/ 57601 w 332962"/>
                    <a:gd name="connsiteY127" fmla="*/ 174121 h 378271"/>
                    <a:gd name="connsiteX128" fmla="*/ 63045 w 332962"/>
                    <a:gd name="connsiteY128" fmla="*/ 168150 h 378271"/>
                    <a:gd name="connsiteX129" fmla="*/ 57601 w 332962"/>
                    <a:gd name="connsiteY129" fmla="*/ 162179 h 378271"/>
                    <a:gd name="connsiteX130" fmla="*/ 39952 w 332962"/>
                    <a:gd name="connsiteY130" fmla="*/ 162179 h 378271"/>
                    <a:gd name="connsiteX131" fmla="*/ 34508 w 332962"/>
                    <a:gd name="connsiteY131" fmla="*/ 168150 h 378271"/>
                    <a:gd name="connsiteX132" fmla="*/ 39952 w 332962"/>
                    <a:gd name="connsiteY132" fmla="*/ 174121 h 378271"/>
                    <a:gd name="connsiteX133" fmla="*/ 39952 w 332962"/>
                    <a:gd name="connsiteY133" fmla="*/ 174121 h 378271"/>
                    <a:gd name="connsiteX134" fmla="*/ 332963 w 332962"/>
                    <a:gd name="connsiteY134" fmla="*/ 252005 h 378271"/>
                    <a:gd name="connsiteX135" fmla="*/ 332963 w 332962"/>
                    <a:gd name="connsiteY135" fmla="*/ 286338 h 378271"/>
                    <a:gd name="connsiteX136" fmla="*/ 328573 w 332962"/>
                    <a:gd name="connsiteY136" fmla="*/ 292221 h 378271"/>
                    <a:gd name="connsiteX137" fmla="*/ 312504 w 332962"/>
                    <a:gd name="connsiteY137" fmla="*/ 295733 h 378271"/>
                    <a:gd name="connsiteX138" fmla="*/ 306446 w 332962"/>
                    <a:gd name="connsiteY138" fmla="*/ 311802 h 378271"/>
                    <a:gd name="connsiteX139" fmla="*/ 315577 w 332962"/>
                    <a:gd name="connsiteY139" fmla="*/ 326729 h 378271"/>
                    <a:gd name="connsiteX140" fmla="*/ 314875 w 332962"/>
                    <a:gd name="connsiteY140" fmla="*/ 334280 h 378271"/>
                    <a:gd name="connsiteX141" fmla="*/ 292660 w 332962"/>
                    <a:gd name="connsiteY141" fmla="*/ 358515 h 378271"/>
                    <a:gd name="connsiteX142" fmla="*/ 285723 w 332962"/>
                    <a:gd name="connsiteY142" fmla="*/ 359217 h 378271"/>
                    <a:gd name="connsiteX143" fmla="*/ 272113 w 332962"/>
                    <a:gd name="connsiteY143" fmla="*/ 349207 h 378271"/>
                    <a:gd name="connsiteX144" fmla="*/ 257449 w 332962"/>
                    <a:gd name="connsiteY144" fmla="*/ 355881 h 378271"/>
                    <a:gd name="connsiteX145" fmla="*/ 254288 w 332962"/>
                    <a:gd name="connsiteY145" fmla="*/ 373442 h 378271"/>
                    <a:gd name="connsiteX146" fmla="*/ 248932 w 332962"/>
                    <a:gd name="connsiteY146" fmla="*/ 378271 h 378271"/>
                    <a:gd name="connsiteX147" fmla="*/ 54264 w 332962"/>
                    <a:gd name="connsiteY147" fmla="*/ 378271 h 378271"/>
                    <a:gd name="connsiteX148" fmla="*/ 38020 w 332962"/>
                    <a:gd name="connsiteY148" fmla="*/ 360447 h 378271"/>
                    <a:gd name="connsiteX149" fmla="*/ 38020 w 332962"/>
                    <a:gd name="connsiteY149" fmla="*/ 336651 h 378271"/>
                    <a:gd name="connsiteX150" fmla="*/ 16245 w 332962"/>
                    <a:gd name="connsiteY150" fmla="*/ 336651 h 378271"/>
                    <a:gd name="connsiteX151" fmla="*/ 0 w 332962"/>
                    <a:gd name="connsiteY151" fmla="*/ 318826 h 378271"/>
                    <a:gd name="connsiteX152" fmla="*/ 0 w 332962"/>
                    <a:gd name="connsiteY152" fmla="*/ 79289 h 378271"/>
                    <a:gd name="connsiteX153" fmla="*/ 6586 w 332962"/>
                    <a:gd name="connsiteY153" fmla="*/ 61992 h 378271"/>
                    <a:gd name="connsiteX154" fmla="*/ 56635 w 332962"/>
                    <a:gd name="connsiteY154" fmla="*/ 7200 h 378271"/>
                    <a:gd name="connsiteX155" fmla="*/ 72441 w 332962"/>
                    <a:gd name="connsiteY155" fmla="*/ 0 h 378271"/>
                    <a:gd name="connsiteX156" fmla="*/ 222503 w 332962"/>
                    <a:gd name="connsiteY156" fmla="*/ 0 h 378271"/>
                    <a:gd name="connsiteX157" fmla="*/ 238747 w 332962"/>
                    <a:gd name="connsiteY157" fmla="*/ 17825 h 378271"/>
                    <a:gd name="connsiteX158" fmla="*/ 238747 w 332962"/>
                    <a:gd name="connsiteY158" fmla="*/ 41620 h 378271"/>
                    <a:gd name="connsiteX159" fmla="*/ 260522 w 332962"/>
                    <a:gd name="connsiteY159" fmla="*/ 41620 h 378271"/>
                    <a:gd name="connsiteX160" fmla="*/ 276767 w 332962"/>
                    <a:gd name="connsiteY160" fmla="*/ 59445 h 378271"/>
                    <a:gd name="connsiteX161" fmla="*/ 276767 w 332962"/>
                    <a:gd name="connsiteY161" fmla="*/ 185799 h 378271"/>
                    <a:gd name="connsiteX162" fmla="*/ 285723 w 332962"/>
                    <a:gd name="connsiteY162" fmla="*/ 179214 h 378271"/>
                    <a:gd name="connsiteX163" fmla="*/ 292660 w 332962"/>
                    <a:gd name="connsiteY163" fmla="*/ 179916 h 378271"/>
                    <a:gd name="connsiteX164" fmla="*/ 314875 w 332962"/>
                    <a:gd name="connsiteY164" fmla="*/ 204151 h 378271"/>
                    <a:gd name="connsiteX165" fmla="*/ 315577 w 332962"/>
                    <a:gd name="connsiteY165" fmla="*/ 211702 h 378271"/>
                    <a:gd name="connsiteX166" fmla="*/ 306446 w 332962"/>
                    <a:gd name="connsiteY166" fmla="*/ 226629 h 378271"/>
                    <a:gd name="connsiteX167" fmla="*/ 312504 w 332962"/>
                    <a:gd name="connsiteY167" fmla="*/ 242698 h 378271"/>
                    <a:gd name="connsiteX168" fmla="*/ 328573 w 332962"/>
                    <a:gd name="connsiteY168" fmla="*/ 246122 h 378271"/>
                    <a:gd name="connsiteX169" fmla="*/ 332963 w 332962"/>
                    <a:gd name="connsiteY169" fmla="*/ 252005 h 378271"/>
                    <a:gd name="connsiteX170" fmla="*/ 332963 w 332962"/>
                    <a:gd name="connsiteY170" fmla="*/ 252005 h 378271"/>
                    <a:gd name="connsiteX171" fmla="*/ 238747 w 332962"/>
                    <a:gd name="connsiteY171" fmla="*/ 53562 h 378271"/>
                    <a:gd name="connsiteX172" fmla="*/ 238747 w 332962"/>
                    <a:gd name="connsiteY172" fmla="*/ 160072 h 378271"/>
                    <a:gd name="connsiteX173" fmla="*/ 248932 w 332962"/>
                    <a:gd name="connsiteY173" fmla="*/ 160072 h 378271"/>
                    <a:gd name="connsiteX174" fmla="*/ 254288 w 332962"/>
                    <a:gd name="connsiteY174" fmla="*/ 164901 h 378271"/>
                    <a:gd name="connsiteX175" fmla="*/ 257449 w 332962"/>
                    <a:gd name="connsiteY175" fmla="*/ 182462 h 378271"/>
                    <a:gd name="connsiteX176" fmla="*/ 265791 w 332962"/>
                    <a:gd name="connsiteY176" fmla="*/ 186238 h 378271"/>
                    <a:gd name="connsiteX177" fmla="*/ 265791 w 332962"/>
                    <a:gd name="connsiteY177" fmla="*/ 59357 h 378271"/>
                    <a:gd name="connsiteX178" fmla="*/ 260435 w 332962"/>
                    <a:gd name="connsiteY178" fmla="*/ 53474 h 378271"/>
                    <a:gd name="connsiteX179" fmla="*/ 238659 w 332962"/>
                    <a:gd name="connsiteY179" fmla="*/ 53474 h 378271"/>
                    <a:gd name="connsiteX180" fmla="*/ 17649 w 332962"/>
                    <a:gd name="connsiteY180" fmla="*/ 66733 h 378271"/>
                    <a:gd name="connsiteX181" fmla="*/ 21162 w 332962"/>
                    <a:gd name="connsiteY181" fmla="*/ 66470 h 378271"/>
                    <a:gd name="connsiteX182" fmla="*/ 55494 w 332962"/>
                    <a:gd name="connsiteY182" fmla="*/ 66470 h 378271"/>
                    <a:gd name="connsiteX183" fmla="*/ 60850 w 332962"/>
                    <a:gd name="connsiteY183" fmla="*/ 60674 h 378271"/>
                    <a:gd name="connsiteX184" fmla="*/ 60850 w 332962"/>
                    <a:gd name="connsiteY184" fmla="*/ 23093 h 378271"/>
                    <a:gd name="connsiteX185" fmla="*/ 61114 w 332962"/>
                    <a:gd name="connsiteY185" fmla="*/ 19317 h 378271"/>
                    <a:gd name="connsiteX186" fmla="*/ 17649 w 332962"/>
                    <a:gd name="connsiteY186" fmla="*/ 66821 h 378271"/>
                    <a:gd name="connsiteX187" fmla="*/ 17649 w 332962"/>
                    <a:gd name="connsiteY187" fmla="*/ 66821 h 378271"/>
                    <a:gd name="connsiteX188" fmla="*/ 16332 w 332962"/>
                    <a:gd name="connsiteY188" fmla="*/ 324621 h 378271"/>
                    <a:gd name="connsiteX189" fmla="*/ 152257 w 332962"/>
                    <a:gd name="connsiteY189" fmla="*/ 324621 h 378271"/>
                    <a:gd name="connsiteX190" fmla="*/ 160159 w 332962"/>
                    <a:gd name="connsiteY190" fmla="*/ 311626 h 378271"/>
                    <a:gd name="connsiteX191" fmla="*/ 154101 w 332962"/>
                    <a:gd name="connsiteY191" fmla="*/ 295557 h 378271"/>
                    <a:gd name="connsiteX192" fmla="*/ 138032 w 332962"/>
                    <a:gd name="connsiteY192" fmla="*/ 292045 h 378271"/>
                    <a:gd name="connsiteX193" fmla="*/ 133642 w 332962"/>
                    <a:gd name="connsiteY193" fmla="*/ 286162 h 378271"/>
                    <a:gd name="connsiteX194" fmla="*/ 133642 w 332962"/>
                    <a:gd name="connsiteY194" fmla="*/ 251830 h 378271"/>
                    <a:gd name="connsiteX195" fmla="*/ 138032 w 332962"/>
                    <a:gd name="connsiteY195" fmla="*/ 245947 h 378271"/>
                    <a:gd name="connsiteX196" fmla="*/ 154101 w 332962"/>
                    <a:gd name="connsiteY196" fmla="*/ 242434 h 378271"/>
                    <a:gd name="connsiteX197" fmla="*/ 160159 w 332962"/>
                    <a:gd name="connsiteY197" fmla="*/ 226366 h 378271"/>
                    <a:gd name="connsiteX198" fmla="*/ 151028 w 332962"/>
                    <a:gd name="connsiteY198" fmla="*/ 211439 h 378271"/>
                    <a:gd name="connsiteX199" fmla="*/ 151730 w 332962"/>
                    <a:gd name="connsiteY199" fmla="*/ 203887 h 378271"/>
                    <a:gd name="connsiteX200" fmla="*/ 173945 w 332962"/>
                    <a:gd name="connsiteY200" fmla="*/ 179653 h 378271"/>
                    <a:gd name="connsiteX201" fmla="*/ 180882 w 332962"/>
                    <a:gd name="connsiteY201" fmla="*/ 178950 h 378271"/>
                    <a:gd name="connsiteX202" fmla="*/ 194492 w 332962"/>
                    <a:gd name="connsiteY202" fmla="*/ 188960 h 378271"/>
                    <a:gd name="connsiteX203" fmla="*/ 209156 w 332962"/>
                    <a:gd name="connsiteY203" fmla="*/ 182287 h 378271"/>
                    <a:gd name="connsiteX204" fmla="*/ 212317 w 332962"/>
                    <a:gd name="connsiteY204" fmla="*/ 164725 h 378271"/>
                    <a:gd name="connsiteX205" fmla="*/ 217673 w 332962"/>
                    <a:gd name="connsiteY205" fmla="*/ 159896 h 378271"/>
                    <a:gd name="connsiteX206" fmla="*/ 227859 w 332962"/>
                    <a:gd name="connsiteY206" fmla="*/ 159896 h 378271"/>
                    <a:gd name="connsiteX207" fmla="*/ 227859 w 332962"/>
                    <a:gd name="connsiteY207" fmla="*/ 17649 h 378271"/>
                    <a:gd name="connsiteX208" fmla="*/ 222503 w 332962"/>
                    <a:gd name="connsiteY208" fmla="*/ 11766 h 378271"/>
                    <a:gd name="connsiteX209" fmla="*/ 77972 w 332962"/>
                    <a:gd name="connsiteY209" fmla="*/ 11766 h 378271"/>
                    <a:gd name="connsiteX210" fmla="*/ 71738 w 332962"/>
                    <a:gd name="connsiteY210" fmla="*/ 22918 h 378271"/>
                    <a:gd name="connsiteX211" fmla="*/ 71738 w 332962"/>
                    <a:gd name="connsiteY211" fmla="*/ 60499 h 378271"/>
                    <a:gd name="connsiteX212" fmla="*/ 55494 w 332962"/>
                    <a:gd name="connsiteY212" fmla="*/ 78324 h 378271"/>
                    <a:gd name="connsiteX213" fmla="*/ 21162 w 332962"/>
                    <a:gd name="connsiteY213" fmla="*/ 78324 h 378271"/>
                    <a:gd name="connsiteX214" fmla="*/ 10976 w 332962"/>
                    <a:gd name="connsiteY214" fmla="*/ 85173 h 378271"/>
                    <a:gd name="connsiteX215" fmla="*/ 10976 w 332962"/>
                    <a:gd name="connsiteY215" fmla="*/ 318738 h 378271"/>
                    <a:gd name="connsiteX216" fmla="*/ 16332 w 332962"/>
                    <a:gd name="connsiteY216" fmla="*/ 324621 h 378271"/>
                    <a:gd name="connsiteX217" fmla="*/ 16332 w 332962"/>
                    <a:gd name="connsiteY217" fmla="*/ 324621 h 378271"/>
                    <a:gd name="connsiteX218" fmla="*/ 54352 w 332962"/>
                    <a:gd name="connsiteY218" fmla="*/ 366242 h 378271"/>
                    <a:gd name="connsiteX219" fmla="*/ 211000 w 332962"/>
                    <a:gd name="connsiteY219" fmla="*/ 366242 h 378271"/>
                    <a:gd name="connsiteX220" fmla="*/ 209156 w 332962"/>
                    <a:gd name="connsiteY220" fmla="*/ 355793 h 378271"/>
                    <a:gd name="connsiteX221" fmla="*/ 194492 w 332962"/>
                    <a:gd name="connsiteY221" fmla="*/ 349120 h 378271"/>
                    <a:gd name="connsiteX222" fmla="*/ 180882 w 332962"/>
                    <a:gd name="connsiteY222" fmla="*/ 359130 h 378271"/>
                    <a:gd name="connsiteX223" fmla="*/ 173945 w 332962"/>
                    <a:gd name="connsiteY223" fmla="*/ 358427 h 378271"/>
                    <a:gd name="connsiteX224" fmla="*/ 154013 w 332962"/>
                    <a:gd name="connsiteY224" fmla="*/ 336651 h 378271"/>
                    <a:gd name="connsiteX225" fmla="*/ 48996 w 332962"/>
                    <a:gd name="connsiteY225" fmla="*/ 336651 h 378271"/>
                    <a:gd name="connsiteX226" fmla="*/ 48996 w 332962"/>
                    <a:gd name="connsiteY226" fmla="*/ 360447 h 378271"/>
                    <a:gd name="connsiteX227" fmla="*/ 54352 w 332962"/>
                    <a:gd name="connsiteY227" fmla="*/ 366330 h 378271"/>
                    <a:gd name="connsiteX228" fmla="*/ 54352 w 332962"/>
                    <a:gd name="connsiteY228" fmla="*/ 366330 h 378271"/>
                    <a:gd name="connsiteX229" fmla="*/ 322075 w 332962"/>
                    <a:gd name="connsiteY229" fmla="*/ 256923 h 378271"/>
                    <a:gd name="connsiteX230" fmla="*/ 307499 w 332962"/>
                    <a:gd name="connsiteY230" fmla="*/ 253761 h 378271"/>
                    <a:gd name="connsiteX231" fmla="*/ 303548 w 332962"/>
                    <a:gd name="connsiteY231" fmla="*/ 250161 h 378271"/>
                    <a:gd name="connsiteX232" fmla="*/ 295206 w 332962"/>
                    <a:gd name="connsiteY232" fmla="*/ 228210 h 378271"/>
                    <a:gd name="connsiteX233" fmla="*/ 295733 w 332962"/>
                    <a:gd name="connsiteY233" fmla="*/ 222590 h 378271"/>
                    <a:gd name="connsiteX234" fmla="*/ 303987 w 332962"/>
                    <a:gd name="connsiteY234" fmla="*/ 209156 h 378271"/>
                    <a:gd name="connsiteX235" fmla="*/ 288182 w 332962"/>
                    <a:gd name="connsiteY235" fmla="*/ 191858 h 378271"/>
                    <a:gd name="connsiteX236" fmla="*/ 275889 w 332962"/>
                    <a:gd name="connsiteY236" fmla="*/ 200902 h 378271"/>
                    <a:gd name="connsiteX237" fmla="*/ 270708 w 332962"/>
                    <a:gd name="connsiteY237" fmla="*/ 201429 h 378271"/>
                    <a:gd name="connsiteX238" fmla="*/ 250688 w 332962"/>
                    <a:gd name="connsiteY238" fmla="*/ 192297 h 378271"/>
                    <a:gd name="connsiteX239" fmla="*/ 247439 w 332962"/>
                    <a:gd name="connsiteY239" fmla="*/ 187906 h 378271"/>
                    <a:gd name="connsiteX240" fmla="*/ 244542 w 332962"/>
                    <a:gd name="connsiteY240" fmla="*/ 172013 h 378271"/>
                    <a:gd name="connsiteX241" fmla="*/ 222151 w 332962"/>
                    <a:gd name="connsiteY241" fmla="*/ 172013 h 378271"/>
                    <a:gd name="connsiteX242" fmla="*/ 219254 w 332962"/>
                    <a:gd name="connsiteY242" fmla="*/ 187906 h 378271"/>
                    <a:gd name="connsiteX243" fmla="*/ 216005 w 332962"/>
                    <a:gd name="connsiteY243" fmla="*/ 192297 h 378271"/>
                    <a:gd name="connsiteX244" fmla="*/ 195985 w 332962"/>
                    <a:gd name="connsiteY244" fmla="*/ 201429 h 378271"/>
                    <a:gd name="connsiteX245" fmla="*/ 190804 w 332962"/>
                    <a:gd name="connsiteY245" fmla="*/ 200902 h 378271"/>
                    <a:gd name="connsiteX246" fmla="*/ 178511 w 332962"/>
                    <a:gd name="connsiteY246" fmla="*/ 191858 h 378271"/>
                    <a:gd name="connsiteX247" fmla="*/ 162706 w 332962"/>
                    <a:gd name="connsiteY247" fmla="*/ 209156 h 378271"/>
                    <a:gd name="connsiteX248" fmla="*/ 170960 w 332962"/>
                    <a:gd name="connsiteY248" fmla="*/ 222590 h 378271"/>
                    <a:gd name="connsiteX249" fmla="*/ 171487 w 332962"/>
                    <a:gd name="connsiteY249" fmla="*/ 228210 h 378271"/>
                    <a:gd name="connsiteX250" fmla="*/ 163145 w 332962"/>
                    <a:gd name="connsiteY250" fmla="*/ 250161 h 378271"/>
                    <a:gd name="connsiteX251" fmla="*/ 159194 w 332962"/>
                    <a:gd name="connsiteY251" fmla="*/ 253761 h 378271"/>
                    <a:gd name="connsiteX252" fmla="*/ 144618 w 332962"/>
                    <a:gd name="connsiteY252" fmla="*/ 256923 h 378271"/>
                    <a:gd name="connsiteX253" fmla="*/ 144618 w 332962"/>
                    <a:gd name="connsiteY253" fmla="*/ 281421 h 378271"/>
                    <a:gd name="connsiteX254" fmla="*/ 159194 w 332962"/>
                    <a:gd name="connsiteY254" fmla="*/ 284582 h 378271"/>
                    <a:gd name="connsiteX255" fmla="*/ 163145 w 332962"/>
                    <a:gd name="connsiteY255" fmla="*/ 288182 h 378271"/>
                    <a:gd name="connsiteX256" fmla="*/ 171487 w 332962"/>
                    <a:gd name="connsiteY256" fmla="*/ 310133 h 378271"/>
                    <a:gd name="connsiteX257" fmla="*/ 170960 w 332962"/>
                    <a:gd name="connsiteY257" fmla="*/ 315753 h 378271"/>
                    <a:gd name="connsiteX258" fmla="*/ 162706 w 332962"/>
                    <a:gd name="connsiteY258" fmla="*/ 329187 h 378271"/>
                    <a:gd name="connsiteX259" fmla="*/ 178511 w 332962"/>
                    <a:gd name="connsiteY259" fmla="*/ 346485 h 378271"/>
                    <a:gd name="connsiteX260" fmla="*/ 190804 w 332962"/>
                    <a:gd name="connsiteY260" fmla="*/ 337441 h 378271"/>
                    <a:gd name="connsiteX261" fmla="*/ 195985 w 332962"/>
                    <a:gd name="connsiteY261" fmla="*/ 336914 h 378271"/>
                    <a:gd name="connsiteX262" fmla="*/ 216005 w 332962"/>
                    <a:gd name="connsiteY262" fmla="*/ 346046 h 378271"/>
                    <a:gd name="connsiteX263" fmla="*/ 219254 w 332962"/>
                    <a:gd name="connsiteY263" fmla="*/ 350437 h 378271"/>
                    <a:gd name="connsiteX264" fmla="*/ 222151 w 332962"/>
                    <a:gd name="connsiteY264" fmla="*/ 366330 h 378271"/>
                    <a:gd name="connsiteX265" fmla="*/ 244542 w 332962"/>
                    <a:gd name="connsiteY265" fmla="*/ 366330 h 378271"/>
                    <a:gd name="connsiteX266" fmla="*/ 247439 w 332962"/>
                    <a:gd name="connsiteY266" fmla="*/ 350437 h 378271"/>
                    <a:gd name="connsiteX267" fmla="*/ 250688 w 332962"/>
                    <a:gd name="connsiteY267" fmla="*/ 346046 h 378271"/>
                    <a:gd name="connsiteX268" fmla="*/ 270708 w 332962"/>
                    <a:gd name="connsiteY268" fmla="*/ 336914 h 378271"/>
                    <a:gd name="connsiteX269" fmla="*/ 275889 w 332962"/>
                    <a:gd name="connsiteY269" fmla="*/ 337441 h 378271"/>
                    <a:gd name="connsiteX270" fmla="*/ 288182 w 332962"/>
                    <a:gd name="connsiteY270" fmla="*/ 346485 h 378271"/>
                    <a:gd name="connsiteX271" fmla="*/ 303987 w 332962"/>
                    <a:gd name="connsiteY271" fmla="*/ 329187 h 378271"/>
                    <a:gd name="connsiteX272" fmla="*/ 295733 w 332962"/>
                    <a:gd name="connsiteY272" fmla="*/ 315753 h 378271"/>
                    <a:gd name="connsiteX273" fmla="*/ 295206 w 332962"/>
                    <a:gd name="connsiteY273" fmla="*/ 310133 h 378271"/>
                    <a:gd name="connsiteX274" fmla="*/ 303548 w 332962"/>
                    <a:gd name="connsiteY274" fmla="*/ 288182 h 378271"/>
                    <a:gd name="connsiteX275" fmla="*/ 307499 w 332962"/>
                    <a:gd name="connsiteY275" fmla="*/ 284582 h 378271"/>
                    <a:gd name="connsiteX276" fmla="*/ 322075 w 332962"/>
                    <a:gd name="connsiteY276" fmla="*/ 281421 h 378271"/>
                    <a:gd name="connsiteX277" fmla="*/ 322075 w 332962"/>
                    <a:gd name="connsiteY277" fmla="*/ 256923 h 378271"/>
                    <a:gd name="connsiteX278" fmla="*/ 322075 w 332962"/>
                    <a:gd name="connsiteY278" fmla="*/ 256923 h 378271"/>
                    <a:gd name="connsiteX279" fmla="*/ 281157 w 332962"/>
                    <a:gd name="connsiteY279" fmla="*/ 269128 h 378271"/>
                    <a:gd name="connsiteX280" fmla="*/ 233390 w 332962"/>
                    <a:gd name="connsiteY280" fmla="*/ 321460 h 378271"/>
                    <a:gd name="connsiteX281" fmla="*/ 185624 w 332962"/>
                    <a:gd name="connsiteY281" fmla="*/ 269128 h 378271"/>
                    <a:gd name="connsiteX282" fmla="*/ 233390 w 332962"/>
                    <a:gd name="connsiteY282" fmla="*/ 216795 h 378271"/>
                    <a:gd name="connsiteX283" fmla="*/ 281157 w 332962"/>
                    <a:gd name="connsiteY283" fmla="*/ 269128 h 378271"/>
                    <a:gd name="connsiteX284" fmla="*/ 281157 w 332962"/>
                    <a:gd name="connsiteY284" fmla="*/ 269128 h 378271"/>
                    <a:gd name="connsiteX285" fmla="*/ 270182 w 332962"/>
                    <a:gd name="connsiteY285" fmla="*/ 269128 h 378271"/>
                    <a:gd name="connsiteX286" fmla="*/ 233303 w 332962"/>
                    <a:gd name="connsiteY286" fmla="*/ 228824 h 378271"/>
                    <a:gd name="connsiteX287" fmla="*/ 196424 w 332962"/>
                    <a:gd name="connsiteY287" fmla="*/ 269128 h 378271"/>
                    <a:gd name="connsiteX288" fmla="*/ 233303 w 332962"/>
                    <a:gd name="connsiteY288" fmla="*/ 309519 h 378271"/>
                    <a:gd name="connsiteX289" fmla="*/ 270182 w 332962"/>
                    <a:gd name="connsiteY289" fmla="*/ 269128 h 378271"/>
                    <a:gd name="connsiteX290" fmla="*/ 270182 w 332962"/>
                    <a:gd name="connsiteY290" fmla="*/ 269128 h 3782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</a:cxnLst>
                  <a:rect l="l" t="t" r="r" b="b"/>
                  <a:pathLst>
                    <a:path w="332962" h="378271">
                      <a:moveTo>
                        <a:pt x="90353" y="67699"/>
                      </a:moveTo>
                      <a:cubicBezTo>
                        <a:pt x="90353" y="64362"/>
                        <a:pt x="92812" y="61728"/>
                        <a:pt x="95797" y="61728"/>
                      </a:cubicBezTo>
                      <a:lnTo>
                        <a:pt x="143301" y="61728"/>
                      </a:lnTo>
                      <a:cubicBezTo>
                        <a:pt x="146286" y="61728"/>
                        <a:pt x="148745" y="64362"/>
                        <a:pt x="148745" y="67699"/>
                      </a:cubicBezTo>
                      <a:cubicBezTo>
                        <a:pt x="148745" y="71036"/>
                        <a:pt x="146286" y="73670"/>
                        <a:pt x="143301" y="73670"/>
                      </a:cubicBezTo>
                      <a:lnTo>
                        <a:pt x="95797" y="73670"/>
                      </a:lnTo>
                      <a:cubicBezTo>
                        <a:pt x="92812" y="73670"/>
                        <a:pt x="90353" y="71036"/>
                        <a:pt x="90353" y="67699"/>
                      </a:cubicBezTo>
                      <a:lnTo>
                        <a:pt x="90353" y="67699"/>
                      </a:lnTo>
                      <a:close/>
                      <a:moveTo>
                        <a:pt x="182814" y="73670"/>
                      </a:moveTo>
                      <a:lnTo>
                        <a:pt x="198882" y="73670"/>
                      </a:lnTo>
                      <a:cubicBezTo>
                        <a:pt x="201868" y="73670"/>
                        <a:pt x="204326" y="71036"/>
                        <a:pt x="204326" y="67699"/>
                      </a:cubicBezTo>
                      <a:cubicBezTo>
                        <a:pt x="204326" y="64362"/>
                        <a:pt x="201868" y="61728"/>
                        <a:pt x="198882" y="61728"/>
                      </a:cubicBezTo>
                      <a:lnTo>
                        <a:pt x="182814" y="61728"/>
                      </a:lnTo>
                      <a:cubicBezTo>
                        <a:pt x="179828" y="61728"/>
                        <a:pt x="177370" y="64362"/>
                        <a:pt x="177370" y="67699"/>
                      </a:cubicBezTo>
                      <a:cubicBezTo>
                        <a:pt x="177370" y="71036"/>
                        <a:pt x="179828" y="73670"/>
                        <a:pt x="182814" y="73670"/>
                      </a:cubicBezTo>
                      <a:lnTo>
                        <a:pt x="182814" y="73670"/>
                      </a:lnTo>
                      <a:close/>
                      <a:moveTo>
                        <a:pt x="147164" y="94919"/>
                      </a:moveTo>
                      <a:cubicBezTo>
                        <a:pt x="144179" y="94919"/>
                        <a:pt x="141720" y="97553"/>
                        <a:pt x="141720" y="100890"/>
                      </a:cubicBezTo>
                      <a:cubicBezTo>
                        <a:pt x="141720" y="104227"/>
                        <a:pt x="144179" y="106861"/>
                        <a:pt x="147164" y="106861"/>
                      </a:cubicBezTo>
                      <a:lnTo>
                        <a:pt x="147515" y="106861"/>
                      </a:lnTo>
                      <a:cubicBezTo>
                        <a:pt x="150501" y="106861"/>
                        <a:pt x="152959" y="104227"/>
                        <a:pt x="152959" y="100890"/>
                      </a:cubicBezTo>
                      <a:cubicBezTo>
                        <a:pt x="152959" y="97553"/>
                        <a:pt x="150501" y="94919"/>
                        <a:pt x="147515" y="94919"/>
                      </a:cubicBezTo>
                      <a:lnTo>
                        <a:pt x="147164" y="94919"/>
                      </a:lnTo>
                      <a:close/>
                      <a:moveTo>
                        <a:pt x="159545" y="73670"/>
                      </a:moveTo>
                      <a:lnTo>
                        <a:pt x="166570" y="73670"/>
                      </a:lnTo>
                      <a:cubicBezTo>
                        <a:pt x="169555" y="73670"/>
                        <a:pt x="172014" y="71036"/>
                        <a:pt x="172014" y="67699"/>
                      </a:cubicBezTo>
                      <a:cubicBezTo>
                        <a:pt x="172014" y="64362"/>
                        <a:pt x="169555" y="61728"/>
                        <a:pt x="166570" y="61728"/>
                      </a:cubicBezTo>
                      <a:lnTo>
                        <a:pt x="159545" y="61728"/>
                      </a:lnTo>
                      <a:cubicBezTo>
                        <a:pt x="156560" y="61728"/>
                        <a:pt x="154101" y="64362"/>
                        <a:pt x="154101" y="67699"/>
                      </a:cubicBezTo>
                      <a:cubicBezTo>
                        <a:pt x="154101" y="71036"/>
                        <a:pt x="156560" y="73670"/>
                        <a:pt x="159545" y="73670"/>
                      </a:cubicBezTo>
                      <a:lnTo>
                        <a:pt x="159545" y="73670"/>
                      </a:lnTo>
                      <a:close/>
                      <a:moveTo>
                        <a:pt x="198882" y="94919"/>
                      </a:moveTo>
                      <a:lnTo>
                        <a:pt x="163760" y="94919"/>
                      </a:lnTo>
                      <a:cubicBezTo>
                        <a:pt x="160774" y="94919"/>
                        <a:pt x="158316" y="97553"/>
                        <a:pt x="158316" y="100890"/>
                      </a:cubicBezTo>
                      <a:cubicBezTo>
                        <a:pt x="158316" y="104227"/>
                        <a:pt x="160774" y="106861"/>
                        <a:pt x="163760" y="106861"/>
                      </a:cubicBezTo>
                      <a:lnTo>
                        <a:pt x="198882" y="106861"/>
                      </a:lnTo>
                      <a:cubicBezTo>
                        <a:pt x="201868" y="106861"/>
                        <a:pt x="204326" y="104227"/>
                        <a:pt x="204326" y="100890"/>
                      </a:cubicBezTo>
                      <a:cubicBezTo>
                        <a:pt x="204326" y="97553"/>
                        <a:pt x="201868" y="94919"/>
                        <a:pt x="198882" y="94919"/>
                      </a:cubicBezTo>
                      <a:lnTo>
                        <a:pt x="198882" y="94919"/>
                      </a:lnTo>
                      <a:close/>
                      <a:moveTo>
                        <a:pt x="154803" y="162179"/>
                      </a:moveTo>
                      <a:lnTo>
                        <a:pt x="73846" y="162179"/>
                      </a:lnTo>
                      <a:cubicBezTo>
                        <a:pt x="70860" y="162179"/>
                        <a:pt x="68401" y="164813"/>
                        <a:pt x="68401" y="168150"/>
                      </a:cubicBezTo>
                      <a:cubicBezTo>
                        <a:pt x="68401" y="171487"/>
                        <a:pt x="70860" y="174121"/>
                        <a:pt x="73846" y="174121"/>
                      </a:cubicBezTo>
                      <a:lnTo>
                        <a:pt x="154803" y="174121"/>
                      </a:lnTo>
                      <a:cubicBezTo>
                        <a:pt x="157789" y="174121"/>
                        <a:pt x="160247" y="171487"/>
                        <a:pt x="160247" y="168150"/>
                      </a:cubicBezTo>
                      <a:cubicBezTo>
                        <a:pt x="160247" y="164813"/>
                        <a:pt x="157789" y="162179"/>
                        <a:pt x="154803" y="162179"/>
                      </a:cubicBezTo>
                      <a:lnTo>
                        <a:pt x="154803" y="162179"/>
                      </a:lnTo>
                      <a:close/>
                      <a:moveTo>
                        <a:pt x="90880" y="195721"/>
                      </a:moveTo>
                      <a:cubicBezTo>
                        <a:pt x="87895" y="195721"/>
                        <a:pt x="85436" y="198355"/>
                        <a:pt x="85436" y="201692"/>
                      </a:cubicBezTo>
                      <a:cubicBezTo>
                        <a:pt x="85436" y="205029"/>
                        <a:pt x="87895" y="207663"/>
                        <a:pt x="90880" y="207663"/>
                      </a:cubicBezTo>
                      <a:lnTo>
                        <a:pt x="97905" y="207663"/>
                      </a:lnTo>
                      <a:cubicBezTo>
                        <a:pt x="100890" y="207663"/>
                        <a:pt x="103349" y="205029"/>
                        <a:pt x="103349" y="201692"/>
                      </a:cubicBezTo>
                      <a:cubicBezTo>
                        <a:pt x="103349" y="198355"/>
                        <a:pt x="100890" y="195721"/>
                        <a:pt x="97905" y="195721"/>
                      </a:cubicBezTo>
                      <a:lnTo>
                        <a:pt x="90880" y="195721"/>
                      </a:lnTo>
                      <a:close/>
                      <a:moveTo>
                        <a:pt x="198882" y="128549"/>
                      </a:moveTo>
                      <a:lnTo>
                        <a:pt x="182814" y="128549"/>
                      </a:lnTo>
                      <a:cubicBezTo>
                        <a:pt x="179828" y="128549"/>
                        <a:pt x="177370" y="131183"/>
                        <a:pt x="177370" y="134520"/>
                      </a:cubicBezTo>
                      <a:cubicBezTo>
                        <a:pt x="177370" y="137857"/>
                        <a:pt x="179828" y="140491"/>
                        <a:pt x="182814" y="140491"/>
                      </a:cubicBezTo>
                      <a:lnTo>
                        <a:pt x="198882" y="140491"/>
                      </a:lnTo>
                      <a:cubicBezTo>
                        <a:pt x="201868" y="140491"/>
                        <a:pt x="204326" y="137857"/>
                        <a:pt x="204326" y="134520"/>
                      </a:cubicBezTo>
                      <a:cubicBezTo>
                        <a:pt x="204326" y="131183"/>
                        <a:pt x="201868" y="128549"/>
                        <a:pt x="198882" y="128549"/>
                      </a:cubicBezTo>
                      <a:lnTo>
                        <a:pt x="198882" y="128549"/>
                      </a:lnTo>
                      <a:close/>
                      <a:moveTo>
                        <a:pt x="39952" y="207663"/>
                      </a:moveTo>
                      <a:lnTo>
                        <a:pt x="74636" y="207663"/>
                      </a:lnTo>
                      <a:cubicBezTo>
                        <a:pt x="77621" y="207663"/>
                        <a:pt x="80080" y="205029"/>
                        <a:pt x="80080" y="201692"/>
                      </a:cubicBezTo>
                      <a:cubicBezTo>
                        <a:pt x="80080" y="198355"/>
                        <a:pt x="77621" y="195721"/>
                        <a:pt x="74636" y="195721"/>
                      </a:cubicBezTo>
                      <a:lnTo>
                        <a:pt x="39952" y="195721"/>
                      </a:lnTo>
                      <a:cubicBezTo>
                        <a:pt x="36967" y="195721"/>
                        <a:pt x="34508" y="198355"/>
                        <a:pt x="34508" y="201692"/>
                      </a:cubicBezTo>
                      <a:cubicBezTo>
                        <a:pt x="34508" y="205029"/>
                        <a:pt x="36967" y="207663"/>
                        <a:pt x="39952" y="207663"/>
                      </a:cubicBezTo>
                      <a:lnTo>
                        <a:pt x="39952" y="207663"/>
                      </a:lnTo>
                      <a:close/>
                      <a:moveTo>
                        <a:pt x="57601" y="262981"/>
                      </a:moveTo>
                      <a:lnTo>
                        <a:pt x="39952" y="262981"/>
                      </a:lnTo>
                      <a:cubicBezTo>
                        <a:pt x="36967" y="262981"/>
                        <a:pt x="34508" y="265615"/>
                        <a:pt x="34508" y="268952"/>
                      </a:cubicBezTo>
                      <a:cubicBezTo>
                        <a:pt x="34508" y="272289"/>
                        <a:pt x="36967" y="274923"/>
                        <a:pt x="39952" y="274923"/>
                      </a:cubicBezTo>
                      <a:lnTo>
                        <a:pt x="57601" y="274923"/>
                      </a:lnTo>
                      <a:cubicBezTo>
                        <a:pt x="60587" y="274923"/>
                        <a:pt x="63045" y="272289"/>
                        <a:pt x="63045" y="268952"/>
                      </a:cubicBezTo>
                      <a:cubicBezTo>
                        <a:pt x="63045" y="265615"/>
                        <a:pt x="60587" y="262981"/>
                        <a:pt x="57601" y="262981"/>
                      </a:cubicBezTo>
                      <a:lnTo>
                        <a:pt x="57601" y="262981"/>
                      </a:lnTo>
                      <a:close/>
                      <a:moveTo>
                        <a:pt x="39952" y="106861"/>
                      </a:moveTo>
                      <a:lnTo>
                        <a:pt x="130920" y="106861"/>
                      </a:lnTo>
                      <a:cubicBezTo>
                        <a:pt x="133905" y="106861"/>
                        <a:pt x="136364" y="104227"/>
                        <a:pt x="136364" y="100890"/>
                      </a:cubicBezTo>
                      <a:cubicBezTo>
                        <a:pt x="136364" y="97553"/>
                        <a:pt x="133905" y="94919"/>
                        <a:pt x="130920" y="94919"/>
                      </a:cubicBezTo>
                      <a:lnTo>
                        <a:pt x="39952" y="94919"/>
                      </a:lnTo>
                      <a:cubicBezTo>
                        <a:pt x="36967" y="94919"/>
                        <a:pt x="34508" y="97553"/>
                        <a:pt x="34508" y="100890"/>
                      </a:cubicBezTo>
                      <a:cubicBezTo>
                        <a:pt x="34508" y="104227"/>
                        <a:pt x="36967" y="106861"/>
                        <a:pt x="39952" y="106861"/>
                      </a:cubicBezTo>
                      <a:lnTo>
                        <a:pt x="39952" y="106861"/>
                      </a:lnTo>
                      <a:close/>
                      <a:moveTo>
                        <a:pt x="111339" y="262981"/>
                      </a:moveTo>
                      <a:lnTo>
                        <a:pt x="73758" y="262981"/>
                      </a:lnTo>
                      <a:cubicBezTo>
                        <a:pt x="70772" y="262981"/>
                        <a:pt x="68314" y="265615"/>
                        <a:pt x="68314" y="268952"/>
                      </a:cubicBezTo>
                      <a:cubicBezTo>
                        <a:pt x="68314" y="272289"/>
                        <a:pt x="70772" y="274923"/>
                        <a:pt x="73758" y="274923"/>
                      </a:cubicBezTo>
                      <a:lnTo>
                        <a:pt x="111339" y="274923"/>
                      </a:lnTo>
                      <a:cubicBezTo>
                        <a:pt x="114325" y="274923"/>
                        <a:pt x="116783" y="272289"/>
                        <a:pt x="116783" y="268952"/>
                      </a:cubicBezTo>
                      <a:cubicBezTo>
                        <a:pt x="116783" y="265615"/>
                        <a:pt x="114325" y="262981"/>
                        <a:pt x="111339" y="262981"/>
                      </a:cubicBezTo>
                      <a:lnTo>
                        <a:pt x="111339" y="262981"/>
                      </a:lnTo>
                      <a:close/>
                      <a:moveTo>
                        <a:pt x="135662" y="201692"/>
                      </a:moveTo>
                      <a:cubicBezTo>
                        <a:pt x="135662" y="198355"/>
                        <a:pt x="133203" y="195721"/>
                        <a:pt x="130218" y="195721"/>
                      </a:cubicBezTo>
                      <a:lnTo>
                        <a:pt x="114149" y="195721"/>
                      </a:lnTo>
                      <a:cubicBezTo>
                        <a:pt x="111164" y="195721"/>
                        <a:pt x="108705" y="198355"/>
                        <a:pt x="108705" y="201692"/>
                      </a:cubicBezTo>
                      <a:cubicBezTo>
                        <a:pt x="108705" y="205029"/>
                        <a:pt x="111164" y="207663"/>
                        <a:pt x="114149" y="207663"/>
                      </a:cubicBezTo>
                      <a:lnTo>
                        <a:pt x="130218" y="207663"/>
                      </a:lnTo>
                      <a:cubicBezTo>
                        <a:pt x="133203" y="207663"/>
                        <a:pt x="135662" y="205029"/>
                        <a:pt x="135662" y="201692"/>
                      </a:cubicBezTo>
                      <a:lnTo>
                        <a:pt x="135662" y="201692"/>
                      </a:lnTo>
                      <a:close/>
                      <a:moveTo>
                        <a:pt x="116871" y="229351"/>
                      </a:moveTo>
                      <a:lnTo>
                        <a:pt x="100802" y="229351"/>
                      </a:lnTo>
                      <a:cubicBezTo>
                        <a:pt x="97817" y="229351"/>
                        <a:pt x="95358" y="231985"/>
                        <a:pt x="95358" y="235322"/>
                      </a:cubicBezTo>
                      <a:cubicBezTo>
                        <a:pt x="95358" y="238659"/>
                        <a:pt x="97817" y="241293"/>
                        <a:pt x="100802" y="241293"/>
                      </a:cubicBezTo>
                      <a:lnTo>
                        <a:pt x="116871" y="241293"/>
                      </a:lnTo>
                      <a:cubicBezTo>
                        <a:pt x="119856" y="241293"/>
                        <a:pt x="122315" y="238659"/>
                        <a:pt x="122315" y="235322"/>
                      </a:cubicBezTo>
                      <a:cubicBezTo>
                        <a:pt x="122315" y="231985"/>
                        <a:pt x="119856" y="229351"/>
                        <a:pt x="116871" y="229351"/>
                      </a:cubicBezTo>
                      <a:lnTo>
                        <a:pt x="116871" y="229351"/>
                      </a:lnTo>
                      <a:close/>
                      <a:moveTo>
                        <a:pt x="39952" y="241293"/>
                      </a:moveTo>
                      <a:lnTo>
                        <a:pt x="84558" y="241293"/>
                      </a:lnTo>
                      <a:cubicBezTo>
                        <a:pt x="87544" y="241293"/>
                        <a:pt x="90002" y="238659"/>
                        <a:pt x="90002" y="235322"/>
                      </a:cubicBezTo>
                      <a:cubicBezTo>
                        <a:pt x="90002" y="231985"/>
                        <a:pt x="87544" y="229351"/>
                        <a:pt x="84558" y="229351"/>
                      </a:cubicBezTo>
                      <a:lnTo>
                        <a:pt x="39952" y="229351"/>
                      </a:lnTo>
                      <a:cubicBezTo>
                        <a:pt x="36967" y="229351"/>
                        <a:pt x="34508" y="231985"/>
                        <a:pt x="34508" y="235322"/>
                      </a:cubicBezTo>
                      <a:cubicBezTo>
                        <a:pt x="34508" y="238659"/>
                        <a:pt x="36967" y="241293"/>
                        <a:pt x="39952" y="241293"/>
                      </a:cubicBezTo>
                      <a:lnTo>
                        <a:pt x="39952" y="241293"/>
                      </a:lnTo>
                      <a:close/>
                      <a:moveTo>
                        <a:pt x="39952" y="140491"/>
                      </a:moveTo>
                      <a:lnTo>
                        <a:pt x="166482" y="140491"/>
                      </a:lnTo>
                      <a:cubicBezTo>
                        <a:pt x="169467" y="140491"/>
                        <a:pt x="171926" y="137857"/>
                        <a:pt x="171926" y="134520"/>
                      </a:cubicBezTo>
                      <a:cubicBezTo>
                        <a:pt x="171926" y="131183"/>
                        <a:pt x="169467" y="128549"/>
                        <a:pt x="166482" y="128549"/>
                      </a:cubicBezTo>
                      <a:lnTo>
                        <a:pt x="39952" y="128549"/>
                      </a:lnTo>
                      <a:cubicBezTo>
                        <a:pt x="36967" y="128549"/>
                        <a:pt x="34508" y="131183"/>
                        <a:pt x="34508" y="134520"/>
                      </a:cubicBezTo>
                      <a:cubicBezTo>
                        <a:pt x="34508" y="137857"/>
                        <a:pt x="36967" y="140491"/>
                        <a:pt x="39952" y="140491"/>
                      </a:cubicBezTo>
                      <a:lnTo>
                        <a:pt x="39952" y="140491"/>
                      </a:lnTo>
                      <a:close/>
                      <a:moveTo>
                        <a:pt x="39952" y="174121"/>
                      </a:moveTo>
                      <a:lnTo>
                        <a:pt x="57601" y="174121"/>
                      </a:lnTo>
                      <a:cubicBezTo>
                        <a:pt x="60587" y="174121"/>
                        <a:pt x="63045" y="171487"/>
                        <a:pt x="63045" y="168150"/>
                      </a:cubicBezTo>
                      <a:cubicBezTo>
                        <a:pt x="63045" y="164813"/>
                        <a:pt x="60587" y="162179"/>
                        <a:pt x="57601" y="162179"/>
                      </a:cubicBezTo>
                      <a:lnTo>
                        <a:pt x="39952" y="162179"/>
                      </a:lnTo>
                      <a:cubicBezTo>
                        <a:pt x="36967" y="162179"/>
                        <a:pt x="34508" y="164813"/>
                        <a:pt x="34508" y="168150"/>
                      </a:cubicBezTo>
                      <a:cubicBezTo>
                        <a:pt x="34508" y="171487"/>
                        <a:pt x="36967" y="174121"/>
                        <a:pt x="39952" y="174121"/>
                      </a:cubicBezTo>
                      <a:lnTo>
                        <a:pt x="39952" y="174121"/>
                      </a:lnTo>
                      <a:close/>
                      <a:moveTo>
                        <a:pt x="332963" y="252005"/>
                      </a:moveTo>
                      <a:lnTo>
                        <a:pt x="332963" y="286338"/>
                      </a:lnTo>
                      <a:cubicBezTo>
                        <a:pt x="332963" y="289235"/>
                        <a:pt x="331119" y="291694"/>
                        <a:pt x="328573" y="292221"/>
                      </a:cubicBezTo>
                      <a:lnTo>
                        <a:pt x="312504" y="295733"/>
                      </a:lnTo>
                      <a:lnTo>
                        <a:pt x="306446" y="311802"/>
                      </a:lnTo>
                      <a:lnTo>
                        <a:pt x="315577" y="326729"/>
                      </a:lnTo>
                      <a:cubicBezTo>
                        <a:pt x="317070" y="329100"/>
                        <a:pt x="316719" y="332261"/>
                        <a:pt x="314875" y="334280"/>
                      </a:cubicBezTo>
                      <a:lnTo>
                        <a:pt x="292660" y="358515"/>
                      </a:lnTo>
                      <a:cubicBezTo>
                        <a:pt x="290816" y="360534"/>
                        <a:pt x="287918" y="360886"/>
                        <a:pt x="285723" y="359217"/>
                      </a:cubicBezTo>
                      <a:lnTo>
                        <a:pt x="272113" y="349207"/>
                      </a:lnTo>
                      <a:lnTo>
                        <a:pt x="257449" y="355881"/>
                      </a:lnTo>
                      <a:lnTo>
                        <a:pt x="254288" y="373442"/>
                      </a:lnTo>
                      <a:cubicBezTo>
                        <a:pt x="253762" y="376252"/>
                        <a:pt x="251567" y="378271"/>
                        <a:pt x="248932" y="378271"/>
                      </a:cubicBezTo>
                      <a:lnTo>
                        <a:pt x="54264" y="378271"/>
                      </a:lnTo>
                      <a:cubicBezTo>
                        <a:pt x="45309" y="378271"/>
                        <a:pt x="38020" y="370281"/>
                        <a:pt x="38020" y="360447"/>
                      </a:cubicBezTo>
                      <a:lnTo>
                        <a:pt x="38020" y="336651"/>
                      </a:lnTo>
                      <a:lnTo>
                        <a:pt x="16245" y="336651"/>
                      </a:lnTo>
                      <a:cubicBezTo>
                        <a:pt x="7288" y="336651"/>
                        <a:pt x="0" y="328661"/>
                        <a:pt x="0" y="318826"/>
                      </a:cubicBezTo>
                      <a:lnTo>
                        <a:pt x="0" y="79289"/>
                      </a:lnTo>
                      <a:cubicBezTo>
                        <a:pt x="0" y="72704"/>
                        <a:pt x="2283" y="66645"/>
                        <a:pt x="6586" y="61992"/>
                      </a:cubicBezTo>
                      <a:lnTo>
                        <a:pt x="56635" y="7200"/>
                      </a:lnTo>
                      <a:cubicBezTo>
                        <a:pt x="60938" y="2546"/>
                        <a:pt x="66382" y="0"/>
                        <a:pt x="72441" y="0"/>
                      </a:cubicBezTo>
                      <a:lnTo>
                        <a:pt x="222503" y="0"/>
                      </a:lnTo>
                      <a:cubicBezTo>
                        <a:pt x="231458" y="0"/>
                        <a:pt x="238747" y="7990"/>
                        <a:pt x="238747" y="17825"/>
                      </a:cubicBezTo>
                      <a:lnTo>
                        <a:pt x="238747" y="41620"/>
                      </a:lnTo>
                      <a:lnTo>
                        <a:pt x="260522" y="41620"/>
                      </a:lnTo>
                      <a:cubicBezTo>
                        <a:pt x="269479" y="41620"/>
                        <a:pt x="276767" y="49611"/>
                        <a:pt x="276767" y="59445"/>
                      </a:cubicBezTo>
                      <a:lnTo>
                        <a:pt x="276767" y="185799"/>
                      </a:lnTo>
                      <a:lnTo>
                        <a:pt x="285723" y="179214"/>
                      </a:lnTo>
                      <a:cubicBezTo>
                        <a:pt x="287918" y="177633"/>
                        <a:pt x="290816" y="177896"/>
                        <a:pt x="292660" y="179916"/>
                      </a:cubicBezTo>
                      <a:lnTo>
                        <a:pt x="314875" y="204151"/>
                      </a:lnTo>
                      <a:cubicBezTo>
                        <a:pt x="316719" y="206170"/>
                        <a:pt x="316983" y="209331"/>
                        <a:pt x="315577" y="211702"/>
                      </a:cubicBezTo>
                      <a:lnTo>
                        <a:pt x="306446" y="226629"/>
                      </a:lnTo>
                      <a:lnTo>
                        <a:pt x="312504" y="242698"/>
                      </a:lnTo>
                      <a:lnTo>
                        <a:pt x="328573" y="246122"/>
                      </a:lnTo>
                      <a:cubicBezTo>
                        <a:pt x="331119" y="246649"/>
                        <a:pt x="332963" y="249108"/>
                        <a:pt x="332963" y="252005"/>
                      </a:cubicBezTo>
                      <a:lnTo>
                        <a:pt x="332963" y="252005"/>
                      </a:lnTo>
                      <a:close/>
                      <a:moveTo>
                        <a:pt x="238747" y="53562"/>
                      </a:moveTo>
                      <a:lnTo>
                        <a:pt x="238747" y="160072"/>
                      </a:lnTo>
                      <a:lnTo>
                        <a:pt x="248932" y="160072"/>
                      </a:lnTo>
                      <a:cubicBezTo>
                        <a:pt x="251567" y="160072"/>
                        <a:pt x="253762" y="162091"/>
                        <a:pt x="254288" y="164901"/>
                      </a:cubicBezTo>
                      <a:lnTo>
                        <a:pt x="257449" y="182462"/>
                      </a:lnTo>
                      <a:lnTo>
                        <a:pt x="265791" y="186238"/>
                      </a:lnTo>
                      <a:lnTo>
                        <a:pt x="265791" y="59357"/>
                      </a:lnTo>
                      <a:cubicBezTo>
                        <a:pt x="265791" y="56109"/>
                        <a:pt x="263420" y="53474"/>
                        <a:pt x="260435" y="53474"/>
                      </a:cubicBezTo>
                      <a:lnTo>
                        <a:pt x="238659" y="53474"/>
                      </a:lnTo>
                      <a:close/>
                      <a:moveTo>
                        <a:pt x="17649" y="66733"/>
                      </a:moveTo>
                      <a:cubicBezTo>
                        <a:pt x="18791" y="66557"/>
                        <a:pt x="19932" y="66470"/>
                        <a:pt x="21162" y="66470"/>
                      </a:cubicBezTo>
                      <a:lnTo>
                        <a:pt x="55494" y="66470"/>
                      </a:lnTo>
                      <a:cubicBezTo>
                        <a:pt x="58480" y="66470"/>
                        <a:pt x="60850" y="63835"/>
                        <a:pt x="60850" y="60674"/>
                      </a:cubicBezTo>
                      <a:lnTo>
                        <a:pt x="60850" y="23093"/>
                      </a:lnTo>
                      <a:cubicBezTo>
                        <a:pt x="60850" y="21776"/>
                        <a:pt x="60938" y="20547"/>
                        <a:pt x="61114" y="19317"/>
                      </a:cubicBezTo>
                      <a:lnTo>
                        <a:pt x="17649" y="66821"/>
                      </a:lnTo>
                      <a:lnTo>
                        <a:pt x="17649" y="66821"/>
                      </a:lnTo>
                      <a:close/>
                      <a:moveTo>
                        <a:pt x="16332" y="324621"/>
                      </a:moveTo>
                      <a:lnTo>
                        <a:pt x="152257" y="324621"/>
                      </a:lnTo>
                      <a:lnTo>
                        <a:pt x="160159" y="311626"/>
                      </a:lnTo>
                      <a:lnTo>
                        <a:pt x="154101" y="295557"/>
                      </a:lnTo>
                      <a:lnTo>
                        <a:pt x="138032" y="292045"/>
                      </a:lnTo>
                      <a:cubicBezTo>
                        <a:pt x="135486" y="291518"/>
                        <a:pt x="133642" y="289060"/>
                        <a:pt x="133642" y="286162"/>
                      </a:cubicBezTo>
                      <a:lnTo>
                        <a:pt x="133642" y="251830"/>
                      </a:lnTo>
                      <a:cubicBezTo>
                        <a:pt x="133642" y="248932"/>
                        <a:pt x="135486" y="246474"/>
                        <a:pt x="138032" y="245947"/>
                      </a:cubicBezTo>
                      <a:lnTo>
                        <a:pt x="154101" y="242434"/>
                      </a:lnTo>
                      <a:lnTo>
                        <a:pt x="160159" y="226366"/>
                      </a:lnTo>
                      <a:lnTo>
                        <a:pt x="151028" y="211439"/>
                      </a:lnTo>
                      <a:cubicBezTo>
                        <a:pt x="149535" y="209068"/>
                        <a:pt x="149886" y="205907"/>
                        <a:pt x="151730" y="203887"/>
                      </a:cubicBezTo>
                      <a:lnTo>
                        <a:pt x="173945" y="179653"/>
                      </a:lnTo>
                      <a:cubicBezTo>
                        <a:pt x="175789" y="177633"/>
                        <a:pt x="178687" y="177282"/>
                        <a:pt x="180882" y="178950"/>
                      </a:cubicBezTo>
                      <a:lnTo>
                        <a:pt x="194492" y="188960"/>
                      </a:lnTo>
                      <a:lnTo>
                        <a:pt x="209156" y="182287"/>
                      </a:lnTo>
                      <a:lnTo>
                        <a:pt x="212317" y="164725"/>
                      </a:lnTo>
                      <a:cubicBezTo>
                        <a:pt x="212843" y="161916"/>
                        <a:pt x="215039" y="159896"/>
                        <a:pt x="217673" y="159896"/>
                      </a:cubicBezTo>
                      <a:lnTo>
                        <a:pt x="227859" y="159896"/>
                      </a:lnTo>
                      <a:lnTo>
                        <a:pt x="227859" y="17649"/>
                      </a:lnTo>
                      <a:cubicBezTo>
                        <a:pt x="227859" y="14400"/>
                        <a:pt x="225488" y="11766"/>
                        <a:pt x="222503" y="11766"/>
                      </a:cubicBezTo>
                      <a:lnTo>
                        <a:pt x="77972" y="11766"/>
                      </a:lnTo>
                      <a:cubicBezTo>
                        <a:pt x="74197" y="13873"/>
                        <a:pt x="71738" y="18176"/>
                        <a:pt x="71738" y="22918"/>
                      </a:cubicBezTo>
                      <a:lnTo>
                        <a:pt x="71738" y="60499"/>
                      </a:lnTo>
                      <a:cubicBezTo>
                        <a:pt x="71738" y="70333"/>
                        <a:pt x="64450" y="78324"/>
                        <a:pt x="55494" y="78324"/>
                      </a:cubicBezTo>
                      <a:lnTo>
                        <a:pt x="21162" y="78324"/>
                      </a:lnTo>
                      <a:cubicBezTo>
                        <a:pt x="16859" y="78324"/>
                        <a:pt x="12995" y="80958"/>
                        <a:pt x="10976" y="85173"/>
                      </a:cubicBezTo>
                      <a:lnTo>
                        <a:pt x="10976" y="318738"/>
                      </a:lnTo>
                      <a:cubicBezTo>
                        <a:pt x="10976" y="321987"/>
                        <a:pt x="13347" y="324621"/>
                        <a:pt x="16332" y="324621"/>
                      </a:cubicBezTo>
                      <a:lnTo>
                        <a:pt x="16332" y="324621"/>
                      </a:lnTo>
                      <a:close/>
                      <a:moveTo>
                        <a:pt x="54352" y="366242"/>
                      </a:moveTo>
                      <a:lnTo>
                        <a:pt x="211000" y="366242"/>
                      </a:lnTo>
                      <a:lnTo>
                        <a:pt x="209156" y="355793"/>
                      </a:lnTo>
                      <a:lnTo>
                        <a:pt x="194492" y="349120"/>
                      </a:lnTo>
                      <a:lnTo>
                        <a:pt x="180882" y="359130"/>
                      </a:lnTo>
                      <a:cubicBezTo>
                        <a:pt x="178687" y="360710"/>
                        <a:pt x="175789" y="360447"/>
                        <a:pt x="173945" y="358427"/>
                      </a:cubicBezTo>
                      <a:lnTo>
                        <a:pt x="154013" y="336651"/>
                      </a:lnTo>
                      <a:lnTo>
                        <a:pt x="48996" y="336651"/>
                      </a:lnTo>
                      <a:lnTo>
                        <a:pt x="48996" y="360447"/>
                      </a:lnTo>
                      <a:cubicBezTo>
                        <a:pt x="48996" y="363696"/>
                        <a:pt x="51367" y="366330"/>
                        <a:pt x="54352" y="366330"/>
                      </a:cubicBezTo>
                      <a:lnTo>
                        <a:pt x="54352" y="366330"/>
                      </a:lnTo>
                      <a:close/>
                      <a:moveTo>
                        <a:pt x="322075" y="256923"/>
                      </a:moveTo>
                      <a:lnTo>
                        <a:pt x="307499" y="253761"/>
                      </a:lnTo>
                      <a:cubicBezTo>
                        <a:pt x="305743" y="253410"/>
                        <a:pt x="304251" y="252005"/>
                        <a:pt x="303548" y="250161"/>
                      </a:cubicBezTo>
                      <a:lnTo>
                        <a:pt x="295206" y="228210"/>
                      </a:lnTo>
                      <a:cubicBezTo>
                        <a:pt x="294504" y="226366"/>
                        <a:pt x="294679" y="224258"/>
                        <a:pt x="295733" y="222590"/>
                      </a:cubicBezTo>
                      <a:lnTo>
                        <a:pt x="303987" y="209156"/>
                      </a:lnTo>
                      <a:lnTo>
                        <a:pt x="288182" y="191858"/>
                      </a:lnTo>
                      <a:lnTo>
                        <a:pt x="275889" y="200902"/>
                      </a:lnTo>
                      <a:cubicBezTo>
                        <a:pt x="274396" y="202043"/>
                        <a:pt x="272465" y="202219"/>
                        <a:pt x="270708" y="201429"/>
                      </a:cubicBezTo>
                      <a:lnTo>
                        <a:pt x="250688" y="192297"/>
                      </a:lnTo>
                      <a:cubicBezTo>
                        <a:pt x="249020" y="191506"/>
                        <a:pt x="247791" y="189926"/>
                        <a:pt x="247439" y="187906"/>
                      </a:cubicBezTo>
                      <a:lnTo>
                        <a:pt x="244542" y="172013"/>
                      </a:lnTo>
                      <a:lnTo>
                        <a:pt x="222151" y="172013"/>
                      </a:lnTo>
                      <a:lnTo>
                        <a:pt x="219254" y="187906"/>
                      </a:lnTo>
                      <a:cubicBezTo>
                        <a:pt x="218902" y="189838"/>
                        <a:pt x="217673" y="191506"/>
                        <a:pt x="216005" y="192297"/>
                      </a:cubicBezTo>
                      <a:lnTo>
                        <a:pt x="195985" y="201429"/>
                      </a:lnTo>
                      <a:cubicBezTo>
                        <a:pt x="194316" y="202219"/>
                        <a:pt x="192385" y="201956"/>
                        <a:pt x="190804" y="200902"/>
                      </a:cubicBezTo>
                      <a:lnTo>
                        <a:pt x="178511" y="191858"/>
                      </a:lnTo>
                      <a:lnTo>
                        <a:pt x="162706" y="209156"/>
                      </a:lnTo>
                      <a:lnTo>
                        <a:pt x="170960" y="222590"/>
                      </a:lnTo>
                      <a:cubicBezTo>
                        <a:pt x="172014" y="224258"/>
                        <a:pt x="172189" y="226366"/>
                        <a:pt x="171487" y="228210"/>
                      </a:cubicBezTo>
                      <a:lnTo>
                        <a:pt x="163145" y="250161"/>
                      </a:lnTo>
                      <a:cubicBezTo>
                        <a:pt x="162442" y="252005"/>
                        <a:pt x="160950" y="253322"/>
                        <a:pt x="159194" y="253761"/>
                      </a:cubicBezTo>
                      <a:lnTo>
                        <a:pt x="144618" y="256923"/>
                      </a:lnTo>
                      <a:lnTo>
                        <a:pt x="144618" y="281421"/>
                      </a:lnTo>
                      <a:lnTo>
                        <a:pt x="159194" y="284582"/>
                      </a:lnTo>
                      <a:cubicBezTo>
                        <a:pt x="160950" y="284933"/>
                        <a:pt x="162442" y="286338"/>
                        <a:pt x="163145" y="288182"/>
                      </a:cubicBezTo>
                      <a:lnTo>
                        <a:pt x="171487" y="310133"/>
                      </a:lnTo>
                      <a:cubicBezTo>
                        <a:pt x="172189" y="311977"/>
                        <a:pt x="172014" y="314085"/>
                        <a:pt x="170960" y="315753"/>
                      </a:cubicBezTo>
                      <a:lnTo>
                        <a:pt x="162706" y="329187"/>
                      </a:lnTo>
                      <a:lnTo>
                        <a:pt x="178511" y="346485"/>
                      </a:lnTo>
                      <a:lnTo>
                        <a:pt x="190804" y="337441"/>
                      </a:lnTo>
                      <a:cubicBezTo>
                        <a:pt x="192297" y="336300"/>
                        <a:pt x="194228" y="336124"/>
                        <a:pt x="195985" y="336914"/>
                      </a:cubicBezTo>
                      <a:lnTo>
                        <a:pt x="216005" y="346046"/>
                      </a:lnTo>
                      <a:cubicBezTo>
                        <a:pt x="217673" y="346837"/>
                        <a:pt x="218902" y="348417"/>
                        <a:pt x="219254" y="350437"/>
                      </a:cubicBezTo>
                      <a:lnTo>
                        <a:pt x="222151" y="366330"/>
                      </a:lnTo>
                      <a:lnTo>
                        <a:pt x="244542" y="366330"/>
                      </a:lnTo>
                      <a:lnTo>
                        <a:pt x="247439" y="350437"/>
                      </a:lnTo>
                      <a:cubicBezTo>
                        <a:pt x="247791" y="348505"/>
                        <a:pt x="249020" y="346837"/>
                        <a:pt x="250688" y="346046"/>
                      </a:cubicBezTo>
                      <a:lnTo>
                        <a:pt x="270708" y="336914"/>
                      </a:lnTo>
                      <a:cubicBezTo>
                        <a:pt x="272377" y="336124"/>
                        <a:pt x="274308" y="336388"/>
                        <a:pt x="275889" y="337441"/>
                      </a:cubicBezTo>
                      <a:lnTo>
                        <a:pt x="288182" y="346485"/>
                      </a:lnTo>
                      <a:lnTo>
                        <a:pt x="303987" y="329187"/>
                      </a:lnTo>
                      <a:lnTo>
                        <a:pt x="295733" y="315753"/>
                      </a:lnTo>
                      <a:cubicBezTo>
                        <a:pt x="294679" y="314085"/>
                        <a:pt x="294504" y="311977"/>
                        <a:pt x="295206" y="310133"/>
                      </a:cubicBezTo>
                      <a:lnTo>
                        <a:pt x="303548" y="288182"/>
                      </a:lnTo>
                      <a:cubicBezTo>
                        <a:pt x="304251" y="286338"/>
                        <a:pt x="305743" y="285021"/>
                        <a:pt x="307499" y="284582"/>
                      </a:cubicBezTo>
                      <a:lnTo>
                        <a:pt x="322075" y="281421"/>
                      </a:lnTo>
                      <a:lnTo>
                        <a:pt x="322075" y="256923"/>
                      </a:lnTo>
                      <a:lnTo>
                        <a:pt x="322075" y="256923"/>
                      </a:lnTo>
                      <a:close/>
                      <a:moveTo>
                        <a:pt x="281157" y="269128"/>
                      </a:moveTo>
                      <a:cubicBezTo>
                        <a:pt x="281157" y="297928"/>
                        <a:pt x="259732" y="321460"/>
                        <a:pt x="233390" y="321460"/>
                      </a:cubicBezTo>
                      <a:cubicBezTo>
                        <a:pt x="207048" y="321460"/>
                        <a:pt x="185624" y="298016"/>
                        <a:pt x="185624" y="269128"/>
                      </a:cubicBezTo>
                      <a:cubicBezTo>
                        <a:pt x="185624" y="240239"/>
                        <a:pt x="207048" y="216795"/>
                        <a:pt x="233390" y="216795"/>
                      </a:cubicBezTo>
                      <a:cubicBezTo>
                        <a:pt x="259732" y="216795"/>
                        <a:pt x="281157" y="240239"/>
                        <a:pt x="281157" y="269128"/>
                      </a:cubicBezTo>
                      <a:lnTo>
                        <a:pt x="281157" y="269128"/>
                      </a:lnTo>
                      <a:close/>
                      <a:moveTo>
                        <a:pt x="270182" y="269128"/>
                      </a:moveTo>
                      <a:cubicBezTo>
                        <a:pt x="270182" y="246913"/>
                        <a:pt x="253674" y="228824"/>
                        <a:pt x="233303" y="228824"/>
                      </a:cubicBezTo>
                      <a:cubicBezTo>
                        <a:pt x="212931" y="228824"/>
                        <a:pt x="196424" y="246913"/>
                        <a:pt x="196424" y="269128"/>
                      </a:cubicBezTo>
                      <a:cubicBezTo>
                        <a:pt x="196424" y="291343"/>
                        <a:pt x="212931" y="309519"/>
                        <a:pt x="233303" y="309519"/>
                      </a:cubicBezTo>
                      <a:cubicBezTo>
                        <a:pt x="253674" y="309519"/>
                        <a:pt x="270182" y="291431"/>
                        <a:pt x="270182" y="269128"/>
                      </a:cubicBezTo>
                      <a:lnTo>
                        <a:pt x="270182" y="26912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CC1CDC16-3BB6-A069-E7B2-C1368B343D23}"/>
                  </a:ext>
                </a:extLst>
              </p:cNvPr>
              <p:cNvSpPr txBox="1"/>
              <p:nvPr/>
            </p:nvSpPr>
            <p:spPr>
              <a:xfrm>
                <a:off x="6161816" y="226316"/>
                <a:ext cx="2752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8AABAA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4</a:t>
                </a: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36A7EFC0-794F-62C1-0B85-8D15453FCB5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306203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121" name="Graphic 2">
                <a:extLst>
                  <a:ext uri="{FF2B5EF4-FFF2-40B4-BE49-F238E27FC236}">
                    <a16:creationId xmlns:a16="http://schemas.microsoft.com/office/drawing/2014/main" id="{9BA69A2C-05BA-E81F-A11E-4CBFC45D0E53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B26E8730-EEBB-3321-D6E4-FF0E187F70DC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9DE25780-1F8D-8D0C-9FE9-8ADC3B5BD0DF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ACBD8BD4-8D47-4B12-32B0-BB4650CBBF5D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DB15BD31-F7AE-A7EF-094D-537BE1DA1101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22" name="Graphic 2">
                <a:extLst>
                  <a:ext uri="{FF2B5EF4-FFF2-40B4-BE49-F238E27FC236}">
                    <a16:creationId xmlns:a16="http://schemas.microsoft.com/office/drawing/2014/main" id="{C6C25A7C-3BCA-3C65-4645-22D72DC338B3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478AE0C-7507-1C27-DD57-E305E799D657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34" name="Graphic 2">
                  <a:extLst>
                    <a:ext uri="{FF2B5EF4-FFF2-40B4-BE49-F238E27FC236}">
                      <a16:creationId xmlns:a16="http://schemas.microsoft.com/office/drawing/2014/main" id="{90394096-4CD0-0489-85E4-CD680B87AC91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135" name="Freeform: Shape 134">
                    <a:extLst>
                      <a:ext uri="{FF2B5EF4-FFF2-40B4-BE49-F238E27FC236}">
                        <a16:creationId xmlns:a16="http://schemas.microsoft.com/office/drawing/2014/main" id="{7C738337-654C-1DD0-D82E-430C6EF2ED4F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B13A2A45-A61D-2283-D0F1-454CFA9EAA7B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C6056207-481F-0407-A9E3-B0B9FB938C0B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23" name="Graphic 2">
                <a:extLst>
                  <a:ext uri="{FF2B5EF4-FFF2-40B4-BE49-F238E27FC236}">
                    <a16:creationId xmlns:a16="http://schemas.microsoft.com/office/drawing/2014/main" id="{9A2D8BAA-FB40-12E2-3197-C6802F006457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B72091A9-7EDA-F765-22A2-B121F27F52BC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29" name="Graphic 2">
                  <a:extLst>
                    <a:ext uri="{FF2B5EF4-FFF2-40B4-BE49-F238E27FC236}">
                      <a16:creationId xmlns:a16="http://schemas.microsoft.com/office/drawing/2014/main" id="{350A01E7-808F-EF4C-1E17-23BB5202BC0C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130" name="Freeform: Shape 129">
                    <a:extLst>
                      <a:ext uri="{FF2B5EF4-FFF2-40B4-BE49-F238E27FC236}">
                        <a16:creationId xmlns:a16="http://schemas.microsoft.com/office/drawing/2014/main" id="{FB4DA12E-2B64-685E-CF6A-6A0F3F0C26DC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1" name="Freeform: Shape 130">
                    <a:extLst>
                      <a:ext uri="{FF2B5EF4-FFF2-40B4-BE49-F238E27FC236}">
                        <a16:creationId xmlns:a16="http://schemas.microsoft.com/office/drawing/2014/main" id="{B4E62F9C-3F6D-809D-B26E-F1C0D267FB69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2" name="Freeform: Shape 131">
                    <a:extLst>
                      <a:ext uri="{FF2B5EF4-FFF2-40B4-BE49-F238E27FC236}">
                        <a16:creationId xmlns:a16="http://schemas.microsoft.com/office/drawing/2014/main" id="{6585D16E-D986-7FE0-2988-2AA80F092146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9A3D26B-382A-2A17-7A79-11E38C9D78A0}"/>
              </a:ext>
            </a:extLst>
          </p:cNvPr>
          <p:cNvGrpSpPr/>
          <p:nvPr/>
        </p:nvGrpSpPr>
        <p:grpSpPr>
          <a:xfrm>
            <a:off x="3007687" y="294473"/>
            <a:ext cx="1737360" cy="6066071"/>
            <a:chOff x="2736068" y="294473"/>
            <a:chExt cx="1737360" cy="60660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C57383A-CD47-A587-A68D-16EB03FDFBFA}"/>
                </a:ext>
              </a:extLst>
            </p:cNvPr>
            <p:cNvGrpSpPr/>
            <p:nvPr/>
          </p:nvGrpSpPr>
          <p:grpSpPr>
            <a:xfrm>
              <a:off x="2736068" y="1448798"/>
              <a:ext cx="1737360" cy="4911746"/>
              <a:chOff x="2737352" y="1448798"/>
              <a:chExt cx="1737360" cy="4911746"/>
            </a:xfrm>
          </p:grpSpPr>
          <p:sp>
            <p:nvSpPr>
              <p:cNvPr id="276" name="Freeform: Shape 275">
                <a:extLst>
                  <a:ext uri="{FF2B5EF4-FFF2-40B4-BE49-F238E27FC236}">
                    <a16:creationId xmlns:a16="http://schemas.microsoft.com/office/drawing/2014/main" id="{D49BAB89-D689-BFC2-2E8E-CD3372BE46B1}"/>
                  </a:ext>
                </a:extLst>
              </p:cNvPr>
              <p:cNvSpPr/>
              <p:nvPr/>
            </p:nvSpPr>
            <p:spPr>
              <a:xfrm>
                <a:off x="2737352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Right Triangle 104">
                <a:extLst>
                  <a:ext uri="{FF2B5EF4-FFF2-40B4-BE49-F238E27FC236}">
                    <a16:creationId xmlns:a16="http://schemas.microsoft.com/office/drawing/2014/main" id="{6C703AEA-BBAF-9292-BAE6-AB04CB39B397}"/>
                  </a:ext>
                </a:extLst>
              </p:cNvPr>
              <p:cNvSpPr/>
              <p:nvPr/>
            </p:nvSpPr>
            <p:spPr>
              <a:xfrm rot="10800000">
                <a:off x="4337552" y="3452425"/>
                <a:ext cx="137160" cy="105507"/>
              </a:xfrm>
              <a:prstGeom prst="rtTriangle">
                <a:avLst/>
              </a:prstGeom>
              <a:solidFill>
                <a:srgbClr val="EF46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71" name="Freeform: Shape 270">
                <a:extLst>
                  <a:ext uri="{FF2B5EF4-FFF2-40B4-BE49-F238E27FC236}">
                    <a16:creationId xmlns:a16="http://schemas.microsoft.com/office/drawing/2014/main" id="{CEC87BE5-4B65-DB9B-B1B1-06977F0DCF25}"/>
                  </a:ext>
                </a:extLst>
              </p:cNvPr>
              <p:cNvSpPr/>
              <p:nvPr/>
            </p:nvSpPr>
            <p:spPr>
              <a:xfrm>
                <a:off x="2737352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.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86" name="Right Triangle 285">
                <a:extLst>
                  <a:ext uri="{FF2B5EF4-FFF2-40B4-BE49-F238E27FC236}">
                    <a16:creationId xmlns:a16="http://schemas.microsoft.com/office/drawing/2014/main" id="{D9812C64-4EA4-3844-7039-739BBFC85687}"/>
                  </a:ext>
                </a:extLst>
              </p:cNvPr>
              <p:cNvSpPr/>
              <p:nvPr/>
            </p:nvSpPr>
            <p:spPr>
              <a:xfrm rot="10800000">
                <a:off x="4337552" y="2452006"/>
                <a:ext cx="137160" cy="105508"/>
              </a:xfrm>
              <a:prstGeom prst="rtTriangle">
                <a:avLst/>
              </a:prstGeom>
              <a:solidFill>
                <a:srgbClr val="EF46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0AC38EBB-4B59-2F00-A624-7B8A27F7F21E}"/>
                  </a:ext>
                </a:extLst>
              </p:cNvPr>
              <p:cNvSpPr/>
              <p:nvPr/>
            </p:nvSpPr>
            <p:spPr>
              <a:xfrm>
                <a:off x="2737352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.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97" name="Right Triangle 96">
                <a:extLst>
                  <a:ext uri="{FF2B5EF4-FFF2-40B4-BE49-F238E27FC236}">
                    <a16:creationId xmlns:a16="http://schemas.microsoft.com/office/drawing/2014/main" id="{95F46879-F18A-1850-05C5-F052667A6056}"/>
                  </a:ext>
                </a:extLst>
              </p:cNvPr>
              <p:cNvSpPr/>
              <p:nvPr/>
            </p:nvSpPr>
            <p:spPr>
              <a:xfrm rot="10800000">
                <a:off x="4337552" y="1452276"/>
                <a:ext cx="137160" cy="105508"/>
              </a:xfrm>
              <a:prstGeom prst="rtTriangle">
                <a:avLst/>
              </a:prstGeom>
              <a:solidFill>
                <a:srgbClr val="EF46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4" name="Freeform: Shape 323">
                <a:extLst>
                  <a:ext uri="{FF2B5EF4-FFF2-40B4-BE49-F238E27FC236}">
                    <a16:creationId xmlns:a16="http://schemas.microsoft.com/office/drawing/2014/main" id="{ABC80AEF-222C-3C3A-F1D2-55024747F58B}"/>
                  </a:ext>
                </a:extLst>
              </p:cNvPr>
              <p:cNvSpPr/>
              <p:nvPr/>
            </p:nvSpPr>
            <p:spPr>
              <a:xfrm>
                <a:off x="2737352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Right Triangle 112">
                <a:extLst>
                  <a:ext uri="{FF2B5EF4-FFF2-40B4-BE49-F238E27FC236}">
                    <a16:creationId xmlns:a16="http://schemas.microsoft.com/office/drawing/2014/main" id="{A61439CE-F7A5-7362-C8BE-BB964E3B99DE}"/>
                  </a:ext>
                </a:extLst>
              </p:cNvPr>
              <p:cNvSpPr/>
              <p:nvPr/>
            </p:nvSpPr>
            <p:spPr>
              <a:xfrm rot="10800000">
                <a:off x="4337552" y="4451676"/>
                <a:ext cx="137160" cy="105326"/>
              </a:xfrm>
              <a:prstGeom prst="rtTriangle">
                <a:avLst/>
              </a:prstGeom>
              <a:solidFill>
                <a:srgbClr val="EF46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3" name="Freeform: Shape 642">
                <a:extLst>
                  <a:ext uri="{FF2B5EF4-FFF2-40B4-BE49-F238E27FC236}">
                    <a16:creationId xmlns:a16="http://schemas.microsoft.com/office/drawing/2014/main" id="{7DACED6C-75B5-5945-80AE-DE3568C28029}"/>
                  </a:ext>
                </a:extLst>
              </p:cNvPr>
              <p:cNvSpPr/>
              <p:nvPr/>
            </p:nvSpPr>
            <p:spPr>
              <a:xfrm>
                <a:off x="2737352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2" name="Right Triangle 651">
                <a:extLst>
                  <a:ext uri="{FF2B5EF4-FFF2-40B4-BE49-F238E27FC236}">
                    <a16:creationId xmlns:a16="http://schemas.microsoft.com/office/drawing/2014/main" id="{D7C17B94-5E0B-ADD1-2395-F9CB35939FD5}"/>
                  </a:ext>
                </a:extLst>
              </p:cNvPr>
              <p:cNvSpPr/>
              <p:nvPr/>
            </p:nvSpPr>
            <p:spPr>
              <a:xfrm rot="10800000">
                <a:off x="4337552" y="5451407"/>
                <a:ext cx="137160" cy="105326"/>
              </a:xfrm>
              <a:prstGeom prst="rtTriangle">
                <a:avLst/>
              </a:prstGeom>
              <a:solidFill>
                <a:srgbClr val="EF46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40E9EE11-3963-0036-071C-1060770C7675}"/>
                </a:ext>
              </a:extLst>
            </p:cNvPr>
            <p:cNvSpPr txBox="1"/>
            <p:nvPr/>
          </p:nvSpPr>
          <p:spPr>
            <a:xfrm>
              <a:off x="2857254" y="1003954"/>
              <a:ext cx="1494988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EF4647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Exploring/</a:t>
              </a:r>
              <a:br>
                <a:rPr kumimoji="0" lang="en-US" sz="1000" b="1" i="0" u="none" strike="noStrike" kern="0" cap="none" spc="0" normalizeH="0" baseline="0" noProof="0" dirty="0">
                  <a:ln/>
                  <a:solidFill>
                    <a:srgbClr val="EF4647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</a:b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EF4647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Considering Options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A9801BD-311C-5CF8-8587-D969B05826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208339" y="294473"/>
              <a:ext cx="792818" cy="638766"/>
              <a:chOff x="2888285" y="294460"/>
              <a:chExt cx="1132592" cy="91252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4855A75C-6C6B-6ACD-D16B-5A549CB5D373}"/>
                  </a:ext>
                </a:extLst>
              </p:cNvPr>
              <p:cNvGrpSpPr/>
              <p:nvPr/>
            </p:nvGrpSpPr>
            <p:grpSpPr>
              <a:xfrm>
                <a:off x="2943679" y="395818"/>
                <a:ext cx="1077198" cy="811162"/>
                <a:chOff x="4489708" y="599385"/>
                <a:chExt cx="1077198" cy="811162"/>
              </a:xfrm>
            </p:grpSpPr>
            <p:sp>
              <p:nvSpPr>
                <p:cNvPr id="6" name="Freeform: Shape 5">
                  <a:extLst>
                    <a:ext uri="{FF2B5EF4-FFF2-40B4-BE49-F238E27FC236}">
                      <a16:creationId xmlns:a16="http://schemas.microsoft.com/office/drawing/2014/main" id="{FE41E010-44D7-5781-CFC0-6401A581D789}"/>
                    </a:ext>
                  </a:extLst>
                </p:cNvPr>
                <p:cNvSpPr/>
                <p:nvPr/>
              </p:nvSpPr>
              <p:spPr>
                <a:xfrm>
                  <a:off x="4627114" y="676827"/>
                  <a:ext cx="809429" cy="733720"/>
                </a:xfrm>
                <a:custGeom>
                  <a:avLst/>
                  <a:gdLst>
                    <a:gd name="connsiteX0" fmla="*/ 26987 w 958802"/>
                    <a:gd name="connsiteY0" fmla="*/ 564359 h 869121"/>
                    <a:gd name="connsiteX1" fmla="*/ 339228 w 958802"/>
                    <a:gd name="connsiteY1" fmla="*/ 53587 h 869121"/>
                    <a:gd name="connsiteX2" fmla="*/ 929377 w 958802"/>
                    <a:gd name="connsiteY2" fmla="*/ 218576 h 869121"/>
                    <a:gd name="connsiteX3" fmla="*/ 639439 w 958802"/>
                    <a:gd name="connsiteY3" fmla="*/ 837613 h 869121"/>
                    <a:gd name="connsiteX4" fmla="*/ 26899 w 958802"/>
                    <a:gd name="connsiteY4" fmla="*/ 564359 h 869121"/>
                    <a:gd name="connsiteX5" fmla="*/ 26899 w 958802"/>
                    <a:gd name="connsiteY5" fmla="*/ 564359 h 8691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58802" h="869121">
                      <a:moveTo>
                        <a:pt x="26987" y="564359"/>
                      </a:moveTo>
                      <a:cubicBezTo>
                        <a:pt x="-66703" y="319729"/>
                        <a:pt x="94686" y="147365"/>
                        <a:pt x="339228" y="53587"/>
                      </a:cubicBezTo>
                      <a:cubicBezTo>
                        <a:pt x="583770" y="-40103"/>
                        <a:pt x="835687" y="-26142"/>
                        <a:pt x="929377" y="218576"/>
                      </a:cubicBezTo>
                      <a:cubicBezTo>
                        <a:pt x="1023067" y="463205"/>
                        <a:pt x="884069" y="743923"/>
                        <a:pt x="639439" y="837613"/>
                      </a:cubicBezTo>
                      <a:cubicBezTo>
                        <a:pt x="394810" y="931303"/>
                        <a:pt x="120589" y="808988"/>
                        <a:pt x="26899" y="564359"/>
                      </a:cubicBezTo>
                      <a:lnTo>
                        <a:pt x="26899" y="564359"/>
                      </a:lnTo>
                      <a:close/>
                    </a:path>
                  </a:pathLst>
                </a:custGeom>
                <a:solidFill>
                  <a:srgbClr val="EF464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" name="Freeform: Shape 6">
                  <a:extLst>
                    <a:ext uri="{FF2B5EF4-FFF2-40B4-BE49-F238E27FC236}">
                      <a16:creationId xmlns:a16="http://schemas.microsoft.com/office/drawing/2014/main" id="{F2437144-E89B-247A-47E7-6BEB426678FE}"/>
                    </a:ext>
                  </a:extLst>
                </p:cNvPr>
                <p:cNvSpPr/>
                <p:nvPr/>
              </p:nvSpPr>
              <p:spPr>
                <a:xfrm>
                  <a:off x="4583998" y="599385"/>
                  <a:ext cx="810359" cy="810359"/>
                </a:xfrm>
                <a:custGeom>
                  <a:avLst/>
                  <a:gdLst>
                    <a:gd name="connsiteX0" fmla="*/ 479952 w 959903"/>
                    <a:gd name="connsiteY0" fmla="*/ 959903 h 959903"/>
                    <a:gd name="connsiteX1" fmla="*/ 0 w 959903"/>
                    <a:gd name="connsiteY1" fmla="*/ 479952 h 959903"/>
                    <a:gd name="connsiteX2" fmla="*/ 479952 w 959903"/>
                    <a:gd name="connsiteY2" fmla="*/ 0 h 959903"/>
                    <a:gd name="connsiteX3" fmla="*/ 959903 w 959903"/>
                    <a:gd name="connsiteY3" fmla="*/ 479952 h 959903"/>
                    <a:gd name="connsiteX4" fmla="*/ 479952 w 959903"/>
                    <a:gd name="connsiteY4" fmla="*/ 959903 h 959903"/>
                    <a:gd name="connsiteX5" fmla="*/ 479952 w 959903"/>
                    <a:gd name="connsiteY5" fmla="*/ 959903 h 959903"/>
                    <a:gd name="connsiteX6" fmla="*/ 479952 w 959903"/>
                    <a:gd name="connsiteY6" fmla="*/ 11854 h 959903"/>
                    <a:gd name="connsiteX7" fmla="*/ 11854 w 959903"/>
                    <a:gd name="connsiteY7" fmla="*/ 479952 h 959903"/>
                    <a:gd name="connsiteX8" fmla="*/ 479952 w 959903"/>
                    <a:gd name="connsiteY8" fmla="*/ 948049 h 959903"/>
                    <a:gd name="connsiteX9" fmla="*/ 948049 w 959903"/>
                    <a:gd name="connsiteY9" fmla="*/ 479952 h 959903"/>
                    <a:gd name="connsiteX10" fmla="*/ 479952 w 959903"/>
                    <a:gd name="connsiteY10" fmla="*/ 11854 h 959903"/>
                    <a:gd name="connsiteX11" fmla="*/ 479952 w 959903"/>
                    <a:gd name="connsiteY11" fmla="*/ 11854 h 9599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59903" h="959903">
                      <a:moveTo>
                        <a:pt x="479952" y="959903"/>
                      </a:moveTo>
                      <a:cubicBezTo>
                        <a:pt x="215302" y="959903"/>
                        <a:pt x="0" y="744601"/>
                        <a:pt x="0" y="479952"/>
                      </a:cubicBezTo>
                      <a:cubicBezTo>
                        <a:pt x="0" y="215302"/>
                        <a:pt x="215302" y="0"/>
                        <a:pt x="479952" y="0"/>
                      </a:cubicBezTo>
                      <a:cubicBezTo>
                        <a:pt x="744601" y="0"/>
                        <a:pt x="959903" y="215302"/>
                        <a:pt x="959903" y="479952"/>
                      </a:cubicBezTo>
                      <a:cubicBezTo>
                        <a:pt x="959903" y="744601"/>
                        <a:pt x="744601" y="959903"/>
                        <a:pt x="479952" y="959903"/>
                      </a:cubicBezTo>
                      <a:lnTo>
                        <a:pt x="479952" y="959903"/>
                      </a:lnTo>
                      <a:close/>
                      <a:moveTo>
                        <a:pt x="479952" y="11854"/>
                      </a:moveTo>
                      <a:cubicBezTo>
                        <a:pt x="221800" y="11854"/>
                        <a:pt x="11854" y="221888"/>
                        <a:pt x="11854" y="479952"/>
                      </a:cubicBezTo>
                      <a:cubicBezTo>
                        <a:pt x="11854" y="738016"/>
                        <a:pt x="221888" y="948049"/>
                        <a:pt x="479952" y="948049"/>
                      </a:cubicBezTo>
                      <a:cubicBezTo>
                        <a:pt x="738016" y="948049"/>
                        <a:pt x="948049" y="738016"/>
                        <a:pt x="948049" y="479952"/>
                      </a:cubicBezTo>
                      <a:cubicBezTo>
                        <a:pt x="948049" y="221888"/>
                        <a:pt x="738016" y="11854"/>
                        <a:pt x="479952" y="11854"/>
                      </a:cubicBezTo>
                      <a:lnTo>
                        <a:pt x="479952" y="11854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" name="Freeform: Shape 7">
                  <a:extLst>
                    <a:ext uri="{FF2B5EF4-FFF2-40B4-BE49-F238E27FC236}">
                      <a16:creationId xmlns:a16="http://schemas.microsoft.com/office/drawing/2014/main" id="{00AD3509-5D04-937F-F63C-04FE88ED1675}"/>
                    </a:ext>
                  </a:extLst>
                </p:cNvPr>
                <p:cNvSpPr/>
                <p:nvPr/>
              </p:nvSpPr>
              <p:spPr>
                <a:xfrm>
                  <a:off x="4716982" y="752754"/>
                  <a:ext cx="849924" cy="503027"/>
                </a:xfrm>
                <a:custGeom>
                  <a:avLst/>
                  <a:gdLst>
                    <a:gd name="connsiteX0" fmla="*/ 807997 w 1006770"/>
                    <a:gd name="connsiteY0" fmla="*/ 595593 h 595856"/>
                    <a:gd name="connsiteX1" fmla="*/ 764357 w 1006770"/>
                    <a:gd name="connsiteY1" fmla="*/ 595593 h 595856"/>
                    <a:gd name="connsiteX2" fmla="*/ 758474 w 1006770"/>
                    <a:gd name="connsiteY2" fmla="*/ 589710 h 595856"/>
                    <a:gd name="connsiteX3" fmla="*/ 764357 w 1006770"/>
                    <a:gd name="connsiteY3" fmla="*/ 583827 h 595856"/>
                    <a:gd name="connsiteX4" fmla="*/ 807997 w 1006770"/>
                    <a:gd name="connsiteY4" fmla="*/ 583827 h 595856"/>
                    <a:gd name="connsiteX5" fmla="*/ 852954 w 1006770"/>
                    <a:gd name="connsiteY5" fmla="*/ 557924 h 595856"/>
                    <a:gd name="connsiteX6" fmla="*/ 988089 w 1006770"/>
                    <a:gd name="connsiteY6" fmla="*/ 323743 h 595856"/>
                    <a:gd name="connsiteX7" fmla="*/ 988089 w 1006770"/>
                    <a:gd name="connsiteY7" fmla="*/ 271850 h 595856"/>
                    <a:gd name="connsiteX8" fmla="*/ 852954 w 1006770"/>
                    <a:gd name="connsiteY8" fmla="*/ 37669 h 595856"/>
                    <a:gd name="connsiteX9" fmla="*/ 807997 w 1006770"/>
                    <a:gd name="connsiteY9" fmla="*/ 11766 h 595856"/>
                    <a:gd name="connsiteX10" fmla="*/ 5883 w 1006770"/>
                    <a:gd name="connsiteY10" fmla="*/ 11766 h 595856"/>
                    <a:gd name="connsiteX11" fmla="*/ 0 w 1006770"/>
                    <a:gd name="connsiteY11" fmla="*/ 5883 h 595856"/>
                    <a:gd name="connsiteX12" fmla="*/ 5883 w 1006770"/>
                    <a:gd name="connsiteY12" fmla="*/ 0 h 595856"/>
                    <a:gd name="connsiteX13" fmla="*/ 807997 w 1006770"/>
                    <a:gd name="connsiteY13" fmla="*/ 0 h 595856"/>
                    <a:gd name="connsiteX14" fmla="*/ 863140 w 1006770"/>
                    <a:gd name="connsiteY14" fmla="*/ 31874 h 595856"/>
                    <a:gd name="connsiteX15" fmla="*/ 998275 w 1006770"/>
                    <a:gd name="connsiteY15" fmla="*/ 266054 h 595856"/>
                    <a:gd name="connsiteX16" fmla="*/ 998275 w 1006770"/>
                    <a:gd name="connsiteY16" fmla="*/ 329802 h 595856"/>
                    <a:gd name="connsiteX17" fmla="*/ 863140 w 1006770"/>
                    <a:gd name="connsiteY17" fmla="*/ 563983 h 595856"/>
                    <a:gd name="connsiteX18" fmla="*/ 807997 w 1006770"/>
                    <a:gd name="connsiteY18" fmla="*/ 595857 h 595856"/>
                    <a:gd name="connsiteX19" fmla="*/ 807997 w 1006770"/>
                    <a:gd name="connsiteY19" fmla="*/ 595857 h 5958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006770" h="595856">
                      <a:moveTo>
                        <a:pt x="807997" y="595593"/>
                      </a:moveTo>
                      <a:lnTo>
                        <a:pt x="764357" y="595593"/>
                      </a:lnTo>
                      <a:cubicBezTo>
                        <a:pt x="761108" y="595593"/>
                        <a:pt x="758474" y="592959"/>
                        <a:pt x="758474" y="589710"/>
                      </a:cubicBezTo>
                      <a:cubicBezTo>
                        <a:pt x="758474" y="586461"/>
                        <a:pt x="761108" y="583827"/>
                        <a:pt x="764357" y="583827"/>
                      </a:cubicBezTo>
                      <a:lnTo>
                        <a:pt x="807997" y="583827"/>
                      </a:lnTo>
                      <a:cubicBezTo>
                        <a:pt x="826525" y="583827"/>
                        <a:pt x="843735" y="573905"/>
                        <a:pt x="852954" y="557924"/>
                      </a:cubicBezTo>
                      <a:lnTo>
                        <a:pt x="988089" y="323743"/>
                      </a:lnTo>
                      <a:cubicBezTo>
                        <a:pt x="997309" y="307763"/>
                        <a:pt x="997309" y="287831"/>
                        <a:pt x="988089" y="271850"/>
                      </a:cubicBezTo>
                      <a:lnTo>
                        <a:pt x="852954" y="37669"/>
                      </a:lnTo>
                      <a:cubicBezTo>
                        <a:pt x="843735" y="21688"/>
                        <a:pt x="826525" y="11766"/>
                        <a:pt x="807997" y="11766"/>
                      </a:cubicBezTo>
                      <a:lnTo>
                        <a:pt x="5883" y="11766"/>
                      </a:lnTo>
                      <a:cubicBezTo>
                        <a:pt x="2634" y="11766"/>
                        <a:pt x="0" y="9132"/>
                        <a:pt x="0" y="5883"/>
                      </a:cubicBezTo>
                      <a:cubicBezTo>
                        <a:pt x="0" y="2634"/>
                        <a:pt x="2634" y="0"/>
                        <a:pt x="5883" y="0"/>
                      </a:cubicBezTo>
                      <a:lnTo>
                        <a:pt x="807997" y="0"/>
                      </a:lnTo>
                      <a:cubicBezTo>
                        <a:pt x="830740" y="0"/>
                        <a:pt x="851813" y="12205"/>
                        <a:pt x="863140" y="31874"/>
                      </a:cubicBezTo>
                      <a:lnTo>
                        <a:pt x="998275" y="266054"/>
                      </a:lnTo>
                      <a:cubicBezTo>
                        <a:pt x="1009602" y="285723"/>
                        <a:pt x="1009602" y="310133"/>
                        <a:pt x="998275" y="329802"/>
                      </a:cubicBezTo>
                      <a:lnTo>
                        <a:pt x="863140" y="563983"/>
                      </a:lnTo>
                      <a:cubicBezTo>
                        <a:pt x="851813" y="583651"/>
                        <a:pt x="830652" y="595857"/>
                        <a:pt x="807997" y="595857"/>
                      </a:cubicBezTo>
                      <a:lnTo>
                        <a:pt x="807997" y="595857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" name="Freeform: Shape 8">
                  <a:extLst>
                    <a:ext uri="{FF2B5EF4-FFF2-40B4-BE49-F238E27FC236}">
                      <a16:creationId xmlns:a16="http://schemas.microsoft.com/office/drawing/2014/main" id="{4AE54CD5-76B9-FBB6-6DD4-EC8F243A9BC5}"/>
                    </a:ext>
                  </a:extLst>
                </p:cNvPr>
                <p:cNvSpPr/>
                <p:nvPr/>
              </p:nvSpPr>
              <p:spPr>
                <a:xfrm>
                  <a:off x="4489708" y="752681"/>
                  <a:ext cx="154184" cy="10526"/>
                </a:xfrm>
                <a:custGeom>
                  <a:avLst/>
                  <a:gdLst>
                    <a:gd name="connsiteX0" fmla="*/ 176667 w 182637"/>
                    <a:gd name="connsiteY0" fmla="*/ 12469 h 12468"/>
                    <a:gd name="connsiteX1" fmla="*/ 5971 w 182637"/>
                    <a:gd name="connsiteY1" fmla="*/ 12469 h 12468"/>
                    <a:gd name="connsiteX2" fmla="*/ 0 w 182637"/>
                    <a:gd name="connsiteY2" fmla="*/ 6234 h 12468"/>
                    <a:gd name="connsiteX3" fmla="*/ 5971 w 182637"/>
                    <a:gd name="connsiteY3" fmla="*/ 0 h 12468"/>
                    <a:gd name="connsiteX4" fmla="*/ 176667 w 182637"/>
                    <a:gd name="connsiteY4" fmla="*/ 0 h 12468"/>
                    <a:gd name="connsiteX5" fmla="*/ 182638 w 182637"/>
                    <a:gd name="connsiteY5" fmla="*/ 6234 h 12468"/>
                    <a:gd name="connsiteX6" fmla="*/ 176667 w 182637"/>
                    <a:gd name="connsiteY6" fmla="*/ 12469 h 12468"/>
                    <a:gd name="connsiteX7" fmla="*/ 176667 w 182637"/>
                    <a:gd name="connsiteY7" fmla="*/ 12469 h 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2637" h="12468">
                      <a:moveTo>
                        <a:pt x="176667" y="12469"/>
                      </a:moveTo>
                      <a:lnTo>
                        <a:pt x="5971" y="12469"/>
                      </a:lnTo>
                      <a:cubicBezTo>
                        <a:pt x="2722" y="12469"/>
                        <a:pt x="0" y="9659"/>
                        <a:pt x="0" y="6234"/>
                      </a:cubicBezTo>
                      <a:cubicBezTo>
                        <a:pt x="0" y="2810"/>
                        <a:pt x="2634" y="0"/>
                        <a:pt x="5971" y="0"/>
                      </a:cubicBezTo>
                      <a:lnTo>
                        <a:pt x="176667" y="0"/>
                      </a:lnTo>
                      <a:cubicBezTo>
                        <a:pt x="179916" y="0"/>
                        <a:pt x="182638" y="2810"/>
                        <a:pt x="182638" y="6234"/>
                      </a:cubicBezTo>
                      <a:cubicBezTo>
                        <a:pt x="182638" y="9659"/>
                        <a:pt x="180004" y="12469"/>
                        <a:pt x="176667" y="12469"/>
                      </a:cubicBezTo>
                      <a:lnTo>
                        <a:pt x="176667" y="12469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1" name="Graphic 2">
                  <a:extLst>
                    <a:ext uri="{FF2B5EF4-FFF2-40B4-BE49-F238E27FC236}">
                      <a16:creationId xmlns:a16="http://schemas.microsoft.com/office/drawing/2014/main" id="{10307E80-9F5B-A968-EE7A-F196E1AC991A}"/>
                    </a:ext>
                  </a:extLst>
                </p:cNvPr>
                <p:cNvGrpSpPr/>
                <p:nvPr/>
              </p:nvGrpSpPr>
              <p:grpSpPr>
                <a:xfrm>
                  <a:off x="4839514" y="840760"/>
                  <a:ext cx="400511" cy="401496"/>
                  <a:chOff x="4822169" y="709392"/>
                  <a:chExt cx="357460" cy="358339"/>
                </a:xfrm>
                <a:solidFill>
                  <a:srgbClr val="FFFFFF"/>
                </a:solidFill>
              </p:grpSpPr>
              <p:sp>
                <p:nvSpPr>
                  <p:cNvPr id="12" name="Freeform: Shape 11">
                    <a:extLst>
                      <a:ext uri="{FF2B5EF4-FFF2-40B4-BE49-F238E27FC236}">
                        <a16:creationId xmlns:a16="http://schemas.microsoft.com/office/drawing/2014/main" id="{3D7BF5A0-1C48-A277-CB72-9A3115C3B7A2}"/>
                      </a:ext>
                    </a:extLst>
                  </p:cNvPr>
                  <p:cNvSpPr/>
                  <p:nvPr/>
                </p:nvSpPr>
                <p:spPr>
                  <a:xfrm>
                    <a:off x="4822169" y="709392"/>
                    <a:ext cx="357460" cy="358339"/>
                  </a:xfrm>
                  <a:custGeom>
                    <a:avLst/>
                    <a:gdLst>
                      <a:gd name="connsiteX0" fmla="*/ 350875 w 357460"/>
                      <a:gd name="connsiteY0" fmla="*/ 320319 h 358339"/>
                      <a:gd name="connsiteX1" fmla="*/ 256659 w 357460"/>
                      <a:gd name="connsiteY1" fmla="*/ 225839 h 358339"/>
                      <a:gd name="connsiteX2" fmla="*/ 231546 w 357460"/>
                      <a:gd name="connsiteY2" fmla="*/ 221624 h 358339"/>
                      <a:gd name="connsiteX3" fmla="*/ 219780 w 357460"/>
                      <a:gd name="connsiteY3" fmla="*/ 209858 h 358339"/>
                      <a:gd name="connsiteX4" fmla="*/ 214775 w 357460"/>
                      <a:gd name="connsiteY4" fmla="*/ 36967 h 358339"/>
                      <a:gd name="connsiteX5" fmla="*/ 125827 w 357460"/>
                      <a:gd name="connsiteY5" fmla="*/ 0 h 358339"/>
                      <a:gd name="connsiteX6" fmla="*/ 36879 w 357460"/>
                      <a:gd name="connsiteY6" fmla="*/ 36967 h 358339"/>
                      <a:gd name="connsiteX7" fmla="*/ 0 w 357460"/>
                      <a:gd name="connsiteY7" fmla="*/ 126178 h 358339"/>
                      <a:gd name="connsiteX8" fmla="*/ 36879 w 357460"/>
                      <a:gd name="connsiteY8" fmla="*/ 215390 h 358339"/>
                      <a:gd name="connsiteX9" fmla="*/ 125827 w 357460"/>
                      <a:gd name="connsiteY9" fmla="*/ 252357 h 358339"/>
                      <a:gd name="connsiteX10" fmla="*/ 125827 w 357460"/>
                      <a:gd name="connsiteY10" fmla="*/ 252357 h 358339"/>
                      <a:gd name="connsiteX11" fmla="*/ 209331 w 357460"/>
                      <a:gd name="connsiteY11" fmla="*/ 220395 h 358339"/>
                      <a:gd name="connsiteX12" fmla="*/ 221009 w 357460"/>
                      <a:gd name="connsiteY12" fmla="*/ 232073 h 358339"/>
                      <a:gd name="connsiteX13" fmla="*/ 218814 w 357460"/>
                      <a:gd name="connsiteY13" fmla="*/ 241644 h 358339"/>
                      <a:gd name="connsiteX14" fmla="*/ 225312 w 357460"/>
                      <a:gd name="connsiteY14" fmla="*/ 257362 h 358339"/>
                      <a:gd name="connsiteX15" fmla="*/ 319529 w 357460"/>
                      <a:gd name="connsiteY15" fmla="*/ 351842 h 358339"/>
                      <a:gd name="connsiteX16" fmla="*/ 335246 w 357460"/>
                      <a:gd name="connsiteY16" fmla="*/ 358339 h 358339"/>
                      <a:gd name="connsiteX17" fmla="*/ 350963 w 357460"/>
                      <a:gd name="connsiteY17" fmla="*/ 351842 h 358339"/>
                      <a:gd name="connsiteX18" fmla="*/ 357461 w 357460"/>
                      <a:gd name="connsiteY18" fmla="*/ 336124 h 358339"/>
                      <a:gd name="connsiteX19" fmla="*/ 350963 w 357460"/>
                      <a:gd name="connsiteY19" fmla="*/ 320407 h 358339"/>
                      <a:gd name="connsiteX20" fmla="*/ 350963 w 357460"/>
                      <a:gd name="connsiteY20" fmla="*/ 320407 h 358339"/>
                      <a:gd name="connsiteX21" fmla="*/ 125739 w 357460"/>
                      <a:gd name="connsiteY21" fmla="*/ 237517 h 358339"/>
                      <a:gd name="connsiteX22" fmla="*/ 47240 w 357460"/>
                      <a:gd name="connsiteY22" fmla="*/ 204941 h 358339"/>
                      <a:gd name="connsiteX23" fmla="*/ 14751 w 357460"/>
                      <a:gd name="connsiteY23" fmla="*/ 126266 h 358339"/>
                      <a:gd name="connsiteX24" fmla="*/ 47240 w 357460"/>
                      <a:gd name="connsiteY24" fmla="*/ 47591 h 358339"/>
                      <a:gd name="connsiteX25" fmla="*/ 125739 w 357460"/>
                      <a:gd name="connsiteY25" fmla="*/ 15015 h 358339"/>
                      <a:gd name="connsiteX26" fmla="*/ 204238 w 357460"/>
                      <a:gd name="connsiteY26" fmla="*/ 47591 h 358339"/>
                      <a:gd name="connsiteX27" fmla="*/ 204238 w 357460"/>
                      <a:gd name="connsiteY27" fmla="*/ 205029 h 358339"/>
                      <a:gd name="connsiteX28" fmla="*/ 125739 w 357460"/>
                      <a:gd name="connsiteY28" fmla="*/ 237605 h 358339"/>
                      <a:gd name="connsiteX29" fmla="*/ 125739 w 357460"/>
                      <a:gd name="connsiteY29" fmla="*/ 237605 h 358339"/>
                      <a:gd name="connsiteX30" fmla="*/ 340339 w 357460"/>
                      <a:gd name="connsiteY30" fmla="*/ 341305 h 358339"/>
                      <a:gd name="connsiteX31" fmla="*/ 329890 w 357460"/>
                      <a:gd name="connsiteY31" fmla="*/ 341305 h 358339"/>
                      <a:gd name="connsiteX32" fmla="*/ 235673 w 357460"/>
                      <a:gd name="connsiteY32" fmla="*/ 246825 h 358339"/>
                      <a:gd name="connsiteX33" fmla="*/ 233478 w 357460"/>
                      <a:gd name="connsiteY33" fmla="*/ 241556 h 358339"/>
                      <a:gd name="connsiteX34" fmla="*/ 235673 w 357460"/>
                      <a:gd name="connsiteY34" fmla="*/ 236288 h 358339"/>
                      <a:gd name="connsiteX35" fmla="*/ 240942 w 357460"/>
                      <a:gd name="connsiteY35" fmla="*/ 234093 h 358339"/>
                      <a:gd name="connsiteX36" fmla="*/ 246210 w 357460"/>
                      <a:gd name="connsiteY36" fmla="*/ 236288 h 358339"/>
                      <a:gd name="connsiteX37" fmla="*/ 340426 w 357460"/>
                      <a:gd name="connsiteY37" fmla="*/ 330768 h 358339"/>
                      <a:gd name="connsiteX38" fmla="*/ 342622 w 357460"/>
                      <a:gd name="connsiteY38" fmla="*/ 336036 h 358339"/>
                      <a:gd name="connsiteX39" fmla="*/ 340426 w 357460"/>
                      <a:gd name="connsiteY39" fmla="*/ 341305 h 358339"/>
                      <a:gd name="connsiteX40" fmla="*/ 340426 w 357460"/>
                      <a:gd name="connsiteY40" fmla="*/ 341305 h 3583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</a:cxnLst>
                    <a:rect l="l" t="t" r="r" b="b"/>
                    <a:pathLst>
                      <a:path w="357460" h="358339">
                        <a:moveTo>
                          <a:pt x="350875" y="320319"/>
                        </a:moveTo>
                        <a:lnTo>
                          <a:pt x="256659" y="225839"/>
                        </a:lnTo>
                        <a:cubicBezTo>
                          <a:pt x="250073" y="219253"/>
                          <a:pt x="239712" y="217936"/>
                          <a:pt x="231546" y="221624"/>
                        </a:cubicBezTo>
                        <a:lnTo>
                          <a:pt x="219780" y="209858"/>
                        </a:lnTo>
                        <a:cubicBezTo>
                          <a:pt x="263684" y="160423"/>
                          <a:pt x="262103" y="84382"/>
                          <a:pt x="214775" y="36967"/>
                        </a:cubicBezTo>
                        <a:cubicBezTo>
                          <a:pt x="190980" y="13171"/>
                          <a:pt x="159369" y="0"/>
                          <a:pt x="125827" y="0"/>
                        </a:cubicBezTo>
                        <a:cubicBezTo>
                          <a:pt x="92285" y="0"/>
                          <a:pt x="60587" y="13171"/>
                          <a:pt x="36879" y="36967"/>
                        </a:cubicBezTo>
                        <a:cubicBezTo>
                          <a:pt x="13083" y="60762"/>
                          <a:pt x="0" y="92460"/>
                          <a:pt x="0" y="126178"/>
                        </a:cubicBezTo>
                        <a:cubicBezTo>
                          <a:pt x="0" y="159896"/>
                          <a:pt x="13083" y="191594"/>
                          <a:pt x="36879" y="215390"/>
                        </a:cubicBezTo>
                        <a:cubicBezTo>
                          <a:pt x="60674" y="239186"/>
                          <a:pt x="92285" y="252357"/>
                          <a:pt x="125827" y="252357"/>
                        </a:cubicBezTo>
                        <a:lnTo>
                          <a:pt x="125827" y="252357"/>
                        </a:lnTo>
                        <a:cubicBezTo>
                          <a:pt x="156911" y="252357"/>
                          <a:pt x="186238" y="240942"/>
                          <a:pt x="209331" y="220395"/>
                        </a:cubicBezTo>
                        <a:lnTo>
                          <a:pt x="221009" y="232073"/>
                        </a:lnTo>
                        <a:cubicBezTo>
                          <a:pt x="219604" y="235059"/>
                          <a:pt x="218814" y="238220"/>
                          <a:pt x="218814" y="241644"/>
                        </a:cubicBezTo>
                        <a:cubicBezTo>
                          <a:pt x="218814" y="247615"/>
                          <a:pt x="221097" y="253147"/>
                          <a:pt x="225312" y="257362"/>
                        </a:cubicBezTo>
                        <a:lnTo>
                          <a:pt x="319529" y="351842"/>
                        </a:lnTo>
                        <a:cubicBezTo>
                          <a:pt x="323743" y="356056"/>
                          <a:pt x="329275" y="358339"/>
                          <a:pt x="335246" y="358339"/>
                        </a:cubicBezTo>
                        <a:cubicBezTo>
                          <a:pt x="341217" y="358339"/>
                          <a:pt x="346749" y="356056"/>
                          <a:pt x="350963" y="351842"/>
                        </a:cubicBezTo>
                        <a:cubicBezTo>
                          <a:pt x="355178" y="347627"/>
                          <a:pt x="357461" y="342007"/>
                          <a:pt x="357461" y="336124"/>
                        </a:cubicBezTo>
                        <a:cubicBezTo>
                          <a:pt x="357461" y="330153"/>
                          <a:pt x="355178" y="324621"/>
                          <a:pt x="350963" y="320407"/>
                        </a:cubicBezTo>
                        <a:lnTo>
                          <a:pt x="350963" y="320407"/>
                        </a:lnTo>
                        <a:close/>
                        <a:moveTo>
                          <a:pt x="125739" y="237517"/>
                        </a:moveTo>
                        <a:cubicBezTo>
                          <a:pt x="96061" y="237517"/>
                          <a:pt x="68226" y="225927"/>
                          <a:pt x="47240" y="204941"/>
                        </a:cubicBezTo>
                        <a:cubicBezTo>
                          <a:pt x="26254" y="183955"/>
                          <a:pt x="14751" y="155945"/>
                          <a:pt x="14751" y="126266"/>
                        </a:cubicBezTo>
                        <a:cubicBezTo>
                          <a:pt x="14751" y="96587"/>
                          <a:pt x="26342" y="68577"/>
                          <a:pt x="47240" y="47591"/>
                        </a:cubicBezTo>
                        <a:cubicBezTo>
                          <a:pt x="68226" y="26605"/>
                          <a:pt x="96061" y="15015"/>
                          <a:pt x="125739" y="15015"/>
                        </a:cubicBezTo>
                        <a:cubicBezTo>
                          <a:pt x="155418" y="15015"/>
                          <a:pt x="183253" y="26605"/>
                          <a:pt x="204238" y="47591"/>
                        </a:cubicBezTo>
                        <a:cubicBezTo>
                          <a:pt x="247527" y="90968"/>
                          <a:pt x="247527" y="161652"/>
                          <a:pt x="204238" y="205029"/>
                        </a:cubicBezTo>
                        <a:cubicBezTo>
                          <a:pt x="183253" y="226102"/>
                          <a:pt x="155418" y="237605"/>
                          <a:pt x="125739" y="237605"/>
                        </a:cubicBezTo>
                        <a:lnTo>
                          <a:pt x="125739" y="237605"/>
                        </a:lnTo>
                        <a:close/>
                        <a:moveTo>
                          <a:pt x="340339" y="341305"/>
                        </a:moveTo>
                        <a:cubicBezTo>
                          <a:pt x="337529" y="344115"/>
                          <a:pt x="332700" y="344115"/>
                          <a:pt x="329890" y="341305"/>
                        </a:cubicBezTo>
                        <a:lnTo>
                          <a:pt x="235673" y="246825"/>
                        </a:lnTo>
                        <a:cubicBezTo>
                          <a:pt x="234268" y="245420"/>
                          <a:pt x="233478" y="243576"/>
                          <a:pt x="233478" y="241556"/>
                        </a:cubicBezTo>
                        <a:cubicBezTo>
                          <a:pt x="233478" y="239537"/>
                          <a:pt x="234268" y="237693"/>
                          <a:pt x="235673" y="236288"/>
                        </a:cubicBezTo>
                        <a:cubicBezTo>
                          <a:pt x="237078" y="234883"/>
                          <a:pt x="238922" y="234093"/>
                          <a:pt x="240942" y="234093"/>
                        </a:cubicBezTo>
                        <a:cubicBezTo>
                          <a:pt x="242961" y="234093"/>
                          <a:pt x="244805" y="234883"/>
                          <a:pt x="246210" y="236288"/>
                        </a:cubicBezTo>
                        <a:lnTo>
                          <a:pt x="340426" y="330768"/>
                        </a:lnTo>
                        <a:cubicBezTo>
                          <a:pt x="341832" y="332173"/>
                          <a:pt x="342622" y="334017"/>
                          <a:pt x="342622" y="336036"/>
                        </a:cubicBezTo>
                        <a:cubicBezTo>
                          <a:pt x="342622" y="338056"/>
                          <a:pt x="341832" y="339900"/>
                          <a:pt x="340426" y="341305"/>
                        </a:cubicBezTo>
                        <a:lnTo>
                          <a:pt x="340426" y="3413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" name="Freeform: Shape 12">
                    <a:extLst>
                      <a:ext uri="{FF2B5EF4-FFF2-40B4-BE49-F238E27FC236}">
                        <a16:creationId xmlns:a16="http://schemas.microsoft.com/office/drawing/2014/main" id="{9AAA8321-77EA-F109-C483-DB30B0917E5B}"/>
                      </a:ext>
                    </a:extLst>
                  </p:cNvPr>
                  <p:cNvSpPr/>
                  <p:nvPr/>
                </p:nvSpPr>
                <p:spPr>
                  <a:xfrm>
                    <a:off x="4851737" y="739071"/>
                    <a:ext cx="192340" cy="192999"/>
                  </a:xfrm>
                  <a:custGeom>
                    <a:avLst/>
                    <a:gdLst>
                      <a:gd name="connsiteX0" fmla="*/ 164220 w 192340"/>
                      <a:gd name="connsiteY0" fmla="*/ 28274 h 192999"/>
                      <a:gd name="connsiteX1" fmla="*/ 96170 w 192340"/>
                      <a:gd name="connsiteY1" fmla="*/ 0 h 192999"/>
                      <a:gd name="connsiteX2" fmla="*/ 28120 w 192340"/>
                      <a:gd name="connsiteY2" fmla="*/ 28274 h 192999"/>
                      <a:gd name="connsiteX3" fmla="*/ 28120 w 192340"/>
                      <a:gd name="connsiteY3" fmla="*/ 164725 h 192999"/>
                      <a:gd name="connsiteX4" fmla="*/ 96170 w 192340"/>
                      <a:gd name="connsiteY4" fmla="*/ 192999 h 192999"/>
                      <a:gd name="connsiteX5" fmla="*/ 96170 w 192340"/>
                      <a:gd name="connsiteY5" fmla="*/ 192999 h 192999"/>
                      <a:gd name="connsiteX6" fmla="*/ 164220 w 192340"/>
                      <a:gd name="connsiteY6" fmla="*/ 164725 h 192999"/>
                      <a:gd name="connsiteX7" fmla="*/ 164220 w 192340"/>
                      <a:gd name="connsiteY7" fmla="*/ 28274 h 192999"/>
                      <a:gd name="connsiteX8" fmla="*/ 164220 w 192340"/>
                      <a:gd name="connsiteY8" fmla="*/ 28274 h 192999"/>
                      <a:gd name="connsiteX9" fmla="*/ 153771 w 192340"/>
                      <a:gd name="connsiteY9" fmla="*/ 154276 h 192999"/>
                      <a:gd name="connsiteX10" fmla="*/ 96170 w 192340"/>
                      <a:gd name="connsiteY10" fmla="*/ 178160 h 192999"/>
                      <a:gd name="connsiteX11" fmla="*/ 38569 w 192340"/>
                      <a:gd name="connsiteY11" fmla="*/ 154276 h 192999"/>
                      <a:gd name="connsiteX12" fmla="*/ 38569 w 192340"/>
                      <a:gd name="connsiteY12" fmla="*/ 38811 h 192999"/>
                      <a:gd name="connsiteX13" fmla="*/ 96170 w 192340"/>
                      <a:gd name="connsiteY13" fmla="*/ 14927 h 192999"/>
                      <a:gd name="connsiteX14" fmla="*/ 153771 w 192340"/>
                      <a:gd name="connsiteY14" fmla="*/ 38811 h 192999"/>
                      <a:gd name="connsiteX15" fmla="*/ 153771 w 192340"/>
                      <a:gd name="connsiteY15" fmla="*/ 154276 h 192999"/>
                      <a:gd name="connsiteX16" fmla="*/ 153771 w 192340"/>
                      <a:gd name="connsiteY16" fmla="*/ 154276 h 192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92340" h="192999">
                        <a:moveTo>
                          <a:pt x="164220" y="28274"/>
                        </a:moveTo>
                        <a:cubicBezTo>
                          <a:pt x="146045" y="10010"/>
                          <a:pt x="121898" y="0"/>
                          <a:pt x="96170" y="0"/>
                        </a:cubicBezTo>
                        <a:cubicBezTo>
                          <a:pt x="70443" y="0"/>
                          <a:pt x="46296" y="10010"/>
                          <a:pt x="28120" y="28274"/>
                        </a:cubicBezTo>
                        <a:cubicBezTo>
                          <a:pt x="-9373" y="65855"/>
                          <a:pt x="-9373" y="127056"/>
                          <a:pt x="28120" y="164725"/>
                        </a:cubicBezTo>
                        <a:cubicBezTo>
                          <a:pt x="46296" y="182901"/>
                          <a:pt x="70443" y="192999"/>
                          <a:pt x="96170" y="192999"/>
                        </a:cubicBezTo>
                        <a:lnTo>
                          <a:pt x="96170" y="192999"/>
                        </a:lnTo>
                        <a:cubicBezTo>
                          <a:pt x="121898" y="192999"/>
                          <a:pt x="146045" y="182989"/>
                          <a:pt x="164220" y="164725"/>
                        </a:cubicBezTo>
                        <a:cubicBezTo>
                          <a:pt x="201714" y="127144"/>
                          <a:pt x="201714" y="65943"/>
                          <a:pt x="164220" y="28274"/>
                        </a:cubicBezTo>
                        <a:lnTo>
                          <a:pt x="164220" y="28274"/>
                        </a:lnTo>
                        <a:close/>
                        <a:moveTo>
                          <a:pt x="153771" y="154276"/>
                        </a:moveTo>
                        <a:cubicBezTo>
                          <a:pt x="138405" y="169730"/>
                          <a:pt x="117946" y="178160"/>
                          <a:pt x="96170" y="178160"/>
                        </a:cubicBezTo>
                        <a:cubicBezTo>
                          <a:pt x="74394" y="178160"/>
                          <a:pt x="53935" y="169643"/>
                          <a:pt x="38569" y="154276"/>
                        </a:cubicBezTo>
                        <a:cubicBezTo>
                          <a:pt x="6783" y="122403"/>
                          <a:pt x="6783" y="70684"/>
                          <a:pt x="38569" y="38811"/>
                        </a:cubicBezTo>
                        <a:cubicBezTo>
                          <a:pt x="53935" y="23357"/>
                          <a:pt x="74394" y="14927"/>
                          <a:pt x="96170" y="14927"/>
                        </a:cubicBezTo>
                        <a:cubicBezTo>
                          <a:pt x="117946" y="14927"/>
                          <a:pt x="138405" y="23444"/>
                          <a:pt x="153771" y="38811"/>
                        </a:cubicBezTo>
                        <a:cubicBezTo>
                          <a:pt x="185558" y="70597"/>
                          <a:pt x="185558" y="122403"/>
                          <a:pt x="153771" y="154276"/>
                        </a:cubicBezTo>
                        <a:lnTo>
                          <a:pt x="153771" y="15427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" name="Freeform: Shape 13">
                    <a:extLst>
                      <a:ext uri="{FF2B5EF4-FFF2-40B4-BE49-F238E27FC236}">
                        <a16:creationId xmlns:a16="http://schemas.microsoft.com/office/drawing/2014/main" id="{52AA6DC1-3062-2D24-5666-DEB85BBBBE8E}"/>
                      </a:ext>
                    </a:extLst>
                  </p:cNvPr>
                  <p:cNvSpPr/>
                  <p:nvPr/>
                </p:nvSpPr>
                <p:spPr>
                  <a:xfrm>
                    <a:off x="4898582" y="768750"/>
                    <a:ext cx="98562" cy="32312"/>
                  </a:xfrm>
                  <a:custGeom>
                    <a:avLst/>
                    <a:gdLst>
                      <a:gd name="connsiteX0" fmla="*/ 49325 w 98562"/>
                      <a:gd name="connsiteY0" fmla="*/ 0 h 32312"/>
                      <a:gd name="connsiteX1" fmla="*/ 2173 w 98562"/>
                      <a:gd name="connsiteY1" fmla="*/ 19581 h 32312"/>
                      <a:gd name="connsiteX2" fmla="*/ 2173 w 98562"/>
                      <a:gd name="connsiteY2" fmla="*/ 30118 h 32312"/>
                      <a:gd name="connsiteX3" fmla="*/ 12622 w 98562"/>
                      <a:gd name="connsiteY3" fmla="*/ 30118 h 32312"/>
                      <a:gd name="connsiteX4" fmla="*/ 49238 w 98562"/>
                      <a:gd name="connsiteY4" fmla="*/ 14927 h 32312"/>
                      <a:gd name="connsiteX5" fmla="*/ 85853 w 98562"/>
                      <a:gd name="connsiteY5" fmla="*/ 30118 h 32312"/>
                      <a:gd name="connsiteX6" fmla="*/ 91121 w 98562"/>
                      <a:gd name="connsiteY6" fmla="*/ 32313 h 32312"/>
                      <a:gd name="connsiteX7" fmla="*/ 96390 w 98562"/>
                      <a:gd name="connsiteY7" fmla="*/ 30118 h 32312"/>
                      <a:gd name="connsiteX8" fmla="*/ 96390 w 98562"/>
                      <a:gd name="connsiteY8" fmla="*/ 19581 h 32312"/>
                      <a:gd name="connsiteX9" fmla="*/ 49238 w 98562"/>
                      <a:gd name="connsiteY9" fmla="*/ 0 h 32312"/>
                      <a:gd name="connsiteX10" fmla="*/ 49238 w 98562"/>
                      <a:gd name="connsiteY10" fmla="*/ 0 h 323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562" h="32312">
                        <a:moveTo>
                          <a:pt x="49325" y="0"/>
                        </a:moveTo>
                        <a:cubicBezTo>
                          <a:pt x="31501" y="0"/>
                          <a:pt x="14817" y="6937"/>
                          <a:pt x="2173" y="19581"/>
                        </a:cubicBezTo>
                        <a:cubicBezTo>
                          <a:pt x="-724" y="22479"/>
                          <a:pt x="-724" y="27220"/>
                          <a:pt x="2173" y="30118"/>
                        </a:cubicBezTo>
                        <a:cubicBezTo>
                          <a:pt x="5071" y="33015"/>
                          <a:pt x="9725" y="33015"/>
                          <a:pt x="12622" y="30118"/>
                        </a:cubicBezTo>
                        <a:cubicBezTo>
                          <a:pt x="22456" y="20283"/>
                          <a:pt x="35452" y="14927"/>
                          <a:pt x="49238" y="14927"/>
                        </a:cubicBezTo>
                        <a:cubicBezTo>
                          <a:pt x="63023" y="14927"/>
                          <a:pt x="76107" y="20371"/>
                          <a:pt x="85853" y="30118"/>
                        </a:cubicBezTo>
                        <a:cubicBezTo>
                          <a:pt x="87258" y="31523"/>
                          <a:pt x="89190" y="32313"/>
                          <a:pt x="91121" y="32313"/>
                        </a:cubicBezTo>
                        <a:cubicBezTo>
                          <a:pt x="93053" y="32313"/>
                          <a:pt x="94897" y="31610"/>
                          <a:pt x="96390" y="30118"/>
                        </a:cubicBezTo>
                        <a:cubicBezTo>
                          <a:pt x="99287" y="27220"/>
                          <a:pt x="99287" y="22566"/>
                          <a:pt x="96390" y="19581"/>
                        </a:cubicBezTo>
                        <a:cubicBezTo>
                          <a:pt x="83834" y="6937"/>
                          <a:pt x="67062" y="0"/>
                          <a:pt x="49238" y="0"/>
                        </a:cubicBezTo>
                        <a:lnTo>
                          <a:pt x="492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D607549-E264-EF3C-AB3E-7674B0F3F024}"/>
                  </a:ext>
                </a:extLst>
              </p:cNvPr>
              <p:cNvSpPr txBox="1"/>
              <p:nvPr/>
            </p:nvSpPr>
            <p:spPr>
              <a:xfrm>
                <a:off x="2888285" y="294460"/>
                <a:ext cx="2999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F4647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2</a:t>
                </a:r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7F3078DA-55E4-603D-580B-4E6EC4CD3EA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187782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219" name="Graphic 2">
                <a:extLst>
                  <a:ext uri="{FF2B5EF4-FFF2-40B4-BE49-F238E27FC236}">
                    <a16:creationId xmlns:a16="http://schemas.microsoft.com/office/drawing/2014/main" id="{EF693E32-91F7-4F23-5A3D-2758209DB862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251" name="Freeform: Shape 250">
                  <a:extLst>
                    <a:ext uri="{FF2B5EF4-FFF2-40B4-BE49-F238E27FC236}">
                      <a16:creationId xmlns:a16="http://schemas.microsoft.com/office/drawing/2014/main" id="{47C9BFFC-292D-FD76-F608-A7CC4D1E6625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2" name="Freeform: Shape 251">
                  <a:extLst>
                    <a:ext uri="{FF2B5EF4-FFF2-40B4-BE49-F238E27FC236}">
                      <a16:creationId xmlns:a16="http://schemas.microsoft.com/office/drawing/2014/main" id="{F3BF51DA-50D4-5A0B-05AD-16C88F969813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3" name="Freeform: Shape 252">
                  <a:extLst>
                    <a:ext uri="{FF2B5EF4-FFF2-40B4-BE49-F238E27FC236}">
                      <a16:creationId xmlns:a16="http://schemas.microsoft.com/office/drawing/2014/main" id="{406E791D-381F-BD2E-46AD-DAF238B88029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" name="Freeform: Shape 253">
                  <a:extLst>
                    <a:ext uri="{FF2B5EF4-FFF2-40B4-BE49-F238E27FC236}">
                      <a16:creationId xmlns:a16="http://schemas.microsoft.com/office/drawing/2014/main" id="{19E6B884-3735-156E-47CD-795B8D2AEA4E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20" name="Graphic 2">
                <a:extLst>
                  <a:ext uri="{FF2B5EF4-FFF2-40B4-BE49-F238E27FC236}">
                    <a16:creationId xmlns:a16="http://schemas.microsoft.com/office/drawing/2014/main" id="{21925E8B-2525-DE18-3E47-02E74D230938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246" name="Freeform: Shape 245">
                  <a:extLst>
                    <a:ext uri="{FF2B5EF4-FFF2-40B4-BE49-F238E27FC236}">
                      <a16:creationId xmlns:a16="http://schemas.microsoft.com/office/drawing/2014/main" id="{F35C2C77-F0D9-5642-0C94-D6D26FD32F64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47" name="Graphic 2">
                  <a:extLst>
                    <a:ext uri="{FF2B5EF4-FFF2-40B4-BE49-F238E27FC236}">
                      <a16:creationId xmlns:a16="http://schemas.microsoft.com/office/drawing/2014/main" id="{10F84684-2F5D-ABF4-1468-41227B31BE41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248" name="Freeform: Shape 247">
                    <a:extLst>
                      <a:ext uri="{FF2B5EF4-FFF2-40B4-BE49-F238E27FC236}">
                        <a16:creationId xmlns:a16="http://schemas.microsoft.com/office/drawing/2014/main" id="{80863DB9-FB6A-B1AC-8B83-DA64A2751D32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9" name="Freeform: Shape 248">
                    <a:extLst>
                      <a:ext uri="{FF2B5EF4-FFF2-40B4-BE49-F238E27FC236}">
                        <a16:creationId xmlns:a16="http://schemas.microsoft.com/office/drawing/2014/main" id="{94EEA9B4-89EB-9081-0D63-6DA6086F6915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0" name="Freeform: Shape 249">
                    <a:extLst>
                      <a:ext uri="{FF2B5EF4-FFF2-40B4-BE49-F238E27FC236}">
                        <a16:creationId xmlns:a16="http://schemas.microsoft.com/office/drawing/2014/main" id="{D18B433A-A786-8EE6-FD33-F7B48F92394F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221" name="Graphic 2">
                <a:extLst>
                  <a:ext uri="{FF2B5EF4-FFF2-40B4-BE49-F238E27FC236}">
                    <a16:creationId xmlns:a16="http://schemas.microsoft.com/office/drawing/2014/main" id="{AB06A570-85C9-77C4-177D-967685D52212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241" name="Freeform: Shape 240">
                  <a:extLst>
                    <a:ext uri="{FF2B5EF4-FFF2-40B4-BE49-F238E27FC236}">
                      <a16:creationId xmlns:a16="http://schemas.microsoft.com/office/drawing/2014/main" id="{A543FEF7-FA9A-9E0F-5322-697049BECB03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42" name="Graphic 2">
                  <a:extLst>
                    <a:ext uri="{FF2B5EF4-FFF2-40B4-BE49-F238E27FC236}">
                      <a16:creationId xmlns:a16="http://schemas.microsoft.com/office/drawing/2014/main" id="{ADA3BE45-56E5-AF83-0433-4A88B05A5A02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243" name="Freeform: Shape 242">
                    <a:extLst>
                      <a:ext uri="{FF2B5EF4-FFF2-40B4-BE49-F238E27FC236}">
                        <a16:creationId xmlns:a16="http://schemas.microsoft.com/office/drawing/2014/main" id="{84DDF9D0-86B1-D270-4F55-0E5FEEF28907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4" name="Freeform: Shape 243">
                    <a:extLst>
                      <a:ext uri="{FF2B5EF4-FFF2-40B4-BE49-F238E27FC236}">
                        <a16:creationId xmlns:a16="http://schemas.microsoft.com/office/drawing/2014/main" id="{EB747395-22BA-36E5-6E78-54B1C0DD034C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D3D91D20-5580-09AB-4BB0-F96FF31ADD9C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D8FA5C6-0C65-E0BB-C012-A248F4BD2134}"/>
              </a:ext>
            </a:extLst>
          </p:cNvPr>
          <p:cNvGrpSpPr/>
          <p:nvPr/>
        </p:nvGrpSpPr>
        <p:grpSpPr>
          <a:xfrm>
            <a:off x="1171938" y="395817"/>
            <a:ext cx="1737360" cy="5964727"/>
            <a:chOff x="1171938" y="395817"/>
            <a:chExt cx="1737360" cy="596472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6F95641-D1EF-2FC0-6818-2E97F84868D5}"/>
                </a:ext>
              </a:extLst>
            </p:cNvPr>
            <p:cNvGrpSpPr/>
            <p:nvPr/>
          </p:nvGrpSpPr>
          <p:grpSpPr>
            <a:xfrm>
              <a:off x="1171938" y="1448798"/>
              <a:ext cx="1737360" cy="4911746"/>
              <a:chOff x="1182271" y="1448798"/>
              <a:chExt cx="1737360" cy="4911746"/>
            </a:xfrm>
          </p:grpSpPr>
          <p:sp>
            <p:nvSpPr>
              <p:cNvPr id="275" name="Freeform: Shape 274">
                <a:extLst>
                  <a:ext uri="{FF2B5EF4-FFF2-40B4-BE49-F238E27FC236}">
                    <a16:creationId xmlns:a16="http://schemas.microsoft.com/office/drawing/2014/main" id="{445EBA5A-4029-4435-F493-0190ECA26E40}"/>
                  </a:ext>
                </a:extLst>
              </p:cNvPr>
              <p:cNvSpPr/>
              <p:nvPr/>
            </p:nvSpPr>
            <p:spPr>
              <a:xfrm>
                <a:off x="1182271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  <p:sp>
            <p:nvSpPr>
              <p:cNvPr id="107" name="Right Triangle 106">
                <a:extLst>
                  <a:ext uri="{FF2B5EF4-FFF2-40B4-BE49-F238E27FC236}">
                    <a16:creationId xmlns:a16="http://schemas.microsoft.com/office/drawing/2014/main" id="{46A474DD-A41D-E4CC-79AE-F6B3E55F5C44}"/>
                  </a:ext>
                </a:extLst>
              </p:cNvPr>
              <p:cNvSpPr/>
              <p:nvPr/>
            </p:nvSpPr>
            <p:spPr>
              <a:xfrm rot="10800000">
                <a:off x="2782471" y="3452425"/>
                <a:ext cx="137160" cy="105507"/>
              </a:xfrm>
              <a:prstGeom prst="rtTriangle">
                <a:avLst/>
              </a:prstGeom>
              <a:solidFill>
                <a:srgbClr val="911F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641EEE89-ADA2-8B03-47BF-11CDDBF62CFA}"/>
                  </a:ext>
                </a:extLst>
              </p:cNvPr>
              <p:cNvSpPr/>
              <p:nvPr/>
            </p:nvSpPr>
            <p:spPr>
              <a:xfrm>
                <a:off x="1182271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  <p:sp>
            <p:nvSpPr>
              <p:cNvPr id="305" name="Right Triangle 304">
                <a:extLst>
                  <a:ext uri="{FF2B5EF4-FFF2-40B4-BE49-F238E27FC236}">
                    <a16:creationId xmlns:a16="http://schemas.microsoft.com/office/drawing/2014/main" id="{C40E512F-31A7-30FA-AC87-86BF7D7A3FD4}"/>
                  </a:ext>
                </a:extLst>
              </p:cNvPr>
              <p:cNvSpPr/>
              <p:nvPr/>
            </p:nvSpPr>
            <p:spPr>
              <a:xfrm rot="10800000">
                <a:off x="2782471" y="2452006"/>
                <a:ext cx="137160" cy="105508"/>
              </a:xfrm>
              <a:prstGeom prst="rtTriangle">
                <a:avLst/>
              </a:prstGeom>
              <a:solidFill>
                <a:srgbClr val="911F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E0457FDE-5E19-2636-9DA0-50353011ACB1}"/>
                  </a:ext>
                </a:extLst>
              </p:cNvPr>
              <p:cNvSpPr/>
              <p:nvPr/>
            </p:nvSpPr>
            <p:spPr>
              <a:xfrm>
                <a:off x="1182271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  <p:sp>
            <p:nvSpPr>
              <p:cNvPr id="99" name="Right Triangle 98">
                <a:extLst>
                  <a:ext uri="{FF2B5EF4-FFF2-40B4-BE49-F238E27FC236}">
                    <a16:creationId xmlns:a16="http://schemas.microsoft.com/office/drawing/2014/main" id="{83BAF596-B346-CDF0-80A6-A82BD99EDD72}"/>
                  </a:ext>
                </a:extLst>
              </p:cNvPr>
              <p:cNvSpPr/>
              <p:nvPr/>
            </p:nvSpPr>
            <p:spPr>
              <a:xfrm rot="10800000">
                <a:off x="2782471" y="1452276"/>
                <a:ext cx="137160" cy="105508"/>
              </a:xfrm>
              <a:prstGeom prst="rtTriangle">
                <a:avLst/>
              </a:prstGeom>
              <a:solidFill>
                <a:srgbClr val="911F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3" name="Freeform: Shape 322">
                <a:extLst>
                  <a:ext uri="{FF2B5EF4-FFF2-40B4-BE49-F238E27FC236}">
                    <a16:creationId xmlns:a16="http://schemas.microsoft.com/office/drawing/2014/main" id="{7A7CC2D9-D221-7094-3643-1899E2291DC0}"/>
                  </a:ext>
                </a:extLst>
              </p:cNvPr>
              <p:cNvSpPr/>
              <p:nvPr/>
            </p:nvSpPr>
            <p:spPr>
              <a:xfrm>
                <a:off x="1182271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  <p:sp>
            <p:nvSpPr>
              <p:cNvPr id="115" name="Right Triangle 114">
                <a:extLst>
                  <a:ext uri="{FF2B5EF4-FFF2-40B4-BE49-F238E27FC236}">
                    <a16:creationId xmlns:a16="http://schemas.microsoft.com/office/drawing/2014/main" id="{1588B87A-F862-DB37-AE19-01348AABDDFC}"/>
                  </a:ext>
                </a:extLst>
              </p:cNvPr>
              <p:cNvSpPr/>
              <p:nvPr/>
            </p:nvSpPr>
            <p:spPr>
              <a:xfrm rot="10800000">
                <a:off x="2782471" y="4451676"/>
                <a:ext cx="137160" cy="105326"/>
              </a:xfrm>
              <a:prstGeom prst="rtTriangle">
                <a:avLst/>
              </a:prstGeom>
              <a:solidFill>
                <a:srgbClr val="911F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2" name="Freeform: Shape 641">
                <a:extLst>
                  <a:ext uri="{FF2B5EF4-FFF2-40B4-BE49-F238E27FC236}">
                    <a16:creationId xmlns:a16="http://schemas.microsoft.com/office/drawing/2014/main" id="{31936B9A-02CA-26DE-DBF4-57E2839ED2DC}"/>
                  </a:ext>
                </a:extLst>
              </p:cNvPr>
              <p:cNvSpPr/>
              <p:nvPr/>
            </p:nvSpPr>
            <p:spPr>
              <a:xfrm>
                <a:off x="1182271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  <p:sp>
            <p:nvSpPr>
              <p:cNvPr id="654" name="Right Triangle 653">
                <a:extLst>
                  <a:ext uri="{FF2B5EF4-FFF2-40B4-BE49-F238E27FC236}">
                    <a16:creationId xmlns:a16="http://schemas.microsoft.com/office/drawing/2014/main" id="{353FB462-03D4-7832-19C7-9DE343114BAB}"/>
                  </a:ext>
                </a:extLst>
              </p:cNvPr>
              <p:cNvSpPr/>
              <p:nvPr/>
            </p:nvSpPr>
            <p:spPr>
              <a:xfrm rot="10800000">
                <a:off x="2782471" y="5451407"/>
                <a:ext cx="137160" cy="105326"/>
              </a:xfrm>
              <a:prstGeom prst="rtTriangle">
                <a:avLst/>
              </a:prstGeom>
              <a:solidFill>
                <a:srgbClr val="911F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845B7983-4204-B107-D98D-B6EF7731C584}"/>
                </a:ext>
              </a:extLst>
            </p:cNvPr>
            <p:cNvSpPr txBox="1"/>
            <p:nvPr/>
          </p:nvSpPr>
          <p:spPr>
            <a:xfrm>
              <a:off x="1354818" y="1003954"/>
              <a:ext cx="1371600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911F61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Identify Need/ Motivation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28D74A-0F5F-3BA3-5E0C-14DB37533E4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23652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15" name="Graphic 2">
                <a:extLst>
                  <a:ext uri="{FF2B5EF4-FFF2-40B4-BE49-F238E27FC236}">
                    <a16:creationId xmlns:a16="http://schemas.microsoft.com/office/drawing/2014/main" id="{C4840B1C-EED4-78F9-3BB4-2B9FAC37FA52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BE3F9678-A223-B95D-EAE5-8841BC286179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E329C2F6-8D1B-5783-6038-89491FAE67AF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B7E67D8E-784D-3C98-1D1E-A1CF51482DEC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" name="Freeform: Shape 118">
                  <a:extLst>
                    <a:ext uri="{FF2B5EF4-FFF2-40B4-BE49-F238E27FC236}">
                      <a16:creationId xmlns:a16="http://schemas.microsoft.com/office/drawing/2014/main" id="{7E009E9D-AD47-1216-FD6D-F62FEA748D1E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7" name="Graphic 2">
                <a:extLst>
                  <a:ext uri="{FF2B5EF4-FFF2-40B4-BE49-F238E27FC236}">
                    <a16:creationId xmlns:a16="http://schemas.microsoft.com/office/drawing/2014/main" id="{C2321F7F-B8D4-C6C2-16C9-8A93702B1007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F0734349-21F7-39D4-8335-3FFED4D2D9C5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86" name="Graphic 2">
                  <a:extLst>
                    <a:ext uri="{FF2B5EF4-FFF2-40B4-BE49-F238E27FC236}">
                      <a16:creationId xmlns:a16="http://schemas.microsoft.com/office/drawing/2014/main" id="{B3BBAD97-8FE9-8213-A076-B4E0DEAA1DBC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90" name="Freeform: Shape 89">
                    <a:extLst>
                      <a:ext uri="{FF2B5EF4-FFF2-40B4-BE49-F238E27FC236}">
                        <a16:creationId xmlns:a16="http://schemas.microsoft.com/office/drawing/2014/main" id="{83F74BBA-A72C-DAE8-29DD-C97A5B7A7413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1" name="Freeform: Shape 90">
                    <a:extLst>
                      <a:ext uri="{FF2B5EF4-FFF2-40B4-BE49-F238E27FC236}">
                        <a16:creationId xmlns:a16="http://schemas.microsoft.com/office/drawing/2014/main" id="{3897BE34-04C6-5E63-C8CC-F2F65BD96D02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2" name="Freeform: Shape 91">
                    <a:extLst>
                      <a:ext uri="{FF2B5EF4-FFF2-40B4-BE49-F238E27FC236}">
                        <a16:creationId xmlns:a16="http://schemas.microsoft.com/office/drawing/2014/main" id="{1B3D4AC9-D587-645F-B2FD-C4218D924044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8" name="Graphic 2">
                <a:extLst>
                  <a:ext uri="{FF2B5EF4-FFF2-40B4-BE49-F238E27FC236}">
                    <a16:creationId xmlns:a16="http://schemas.microsoft.com/office/drawing/2014/main" id="{E39FCEF7-45A8-092B-5B8D-ACB5B6E24F88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E840D6E3-26F2-5451-1A55-1D42285C3970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0" name="Graphic 2">
                  <a:extLst>
                    <a:ext uri="{FF2B5EF4-FFF2-40B4-BE49-F238E27FC236}">
                      <a16:creationId xmlns:a16="http://schemas.microsoft.com/office/drawing/2014/main" id="{7E61B833-7027-264F-56E1-C34AF3EAFCB7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1C1646E4-5DBF-69E8-C195-5ADA626E0078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F7C6EB7B-7A66-F774-246F-1862AA6C52D2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" name="Freeform: Shape 43">
                    <a:extLst>
                      <a:ext uri="{FF2B5EF4-FFF2-40B4-BE49-F238E27FC236}">
                        <a16:creationId xmlns:a16="http://schemas.microsoft.com/office/drawing/2014/main" id="{A78E3EDA-43FE-0190-4A18-615160E53DC2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FDB3594A-BE36-69BA-C536-D424BCFFCC4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38524" y="395817"/>
              <a:ext cx="804188" cy="630648"/>
              <a:chOff x="1302106" y="795314"/>
              <a:chExt cx="1148838" cy="900922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1657186C-B056-2B95-6928-5539C828FA7D}"/>
                  </a:ext>
                </a:extLst>
              </p:cNvPr>
              <p:cNvSpPr/>
              <p:nvPr/>
            </p:nvSpPr>
            <p:spPr>
              <a:xfrm>
                <a:off x="1520120" y="876324"/>
                <a:ext cx="808650" cy="733721"/>
              </a:xfrm>
              <a:custGeom>
                <a:avLst/>
                <a:gdLst>
                  <a:gd name="connsiteX0" fmla="*/ 26964 w 957879"/>
                  <a:gd name="connsiteY0" fmla="*/ 564359 h 869121"/>
                  <a:gd name="connsiteX1" fmla="*/ 338941 w 957879"/>
                  <a:gd name="connsiteY1" fmla="*/ 53587 h 869121"/>
                  <a:gd name="connsiteX2" fmla="*/ 928476 w 957879"/>
                  <a:gd name="connsiteY2" fmla="*/ 218576 h 869121"/>
                  <a:gd name="connsiteX3" fmla="*/ 638889 w 957879"/>
                  <a:gd name="connsiteY3" fmla="*/ 837613 h 869121"/>
                  <a:gd name="connsiteX4" fmla="*/ 27052 w 957879"/>
                  <a:gd name="connsiteY4" fmla="*/ 564359 h 869121"/>
                  <a:gd name="connsiteX5" fmla="*/ 27052 w 957879"/>
                  <a:gd name="connsiteY5" fmla="*/ 564359 h 869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57879" h="869121">
                    <a:moveTo>
                      <a:pt x="26964" y="564359"/>
                    </a:moveTo>
                    <a:cubicBezTo>
                      <a:pt x="-66638" y="319729"/>
                      <a:pt x="94575" y="147365"/>
                      <a:pt x="338941" y="53587"/>
                    </a:cubicBezTo>
                    <a:cubicBezTo>
                      <a:pt x="583308" y="-40103"/>
                      <a:pt x="834874" y="-26142"/>
                      <a:pt x="928476" y="218576"/>
                    </a:cubicBezTo>
                    <a:cubicBezTo>
                      <a:pt x="1022078" y="463205"/>
                      <a:pt x="883255" y="743923"/>
                      <a:pt x="638889" y="837613"/>
                    </a:cubicBezTo>
                    <a:cubicBezTo>
                      <a:pt x="394523" y="931303"/>
                      <a:pt x="120654" y="808988"/>
                      <a:pt x="27052" y="564359"/>
                    </a:cubicBezTo>
                    <a:lnTo>
                      <a:pt x="27052" y="564359"/>
                    </a:lnTo>
                    <a:close/>
                  </a:path>
                </a:pathLst>
              </a:custGeom>
              <a:solidFill>
                <a:srgbClr val="911F61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17C7CEA6-35AF-3E35-F75E-47E7C9C77A42}"/>
                  </a:ext>
                </a:extLst>
              </p:cNvPr>
              <p:cNvSpPr/>
              <p:nvPr/>
            </p:nvSpPr>
            <p:spPr>
              <a:xfrm>
                <a:off x="1467073" y="795314"/>
                <a:ext cx="810359" cy="810360"/>
              </a:xfrm>
              <a:custGeom>
                <a:avLst/>
                <a:gdLst>
                  <a:gd name="connsiteX0" fmla="*/ 479952 w 959903"/>
                  <a:gd name="connsiteY0" fmla="*/ 959903 h 959903"/>
                  <a:gd name="connsiteX1" fmla="*/ 0 w 959903"/>
                  <a:gd name="connsiteY1" fmla="*/ 479952 h 959903"/>
                  <a:gd name="connsiteX2" fmla="*/ 479952 w 959903"/>
                  <a:gd name="connsiteY2" fmla="*/ 0 h 959903"/>
                  <a:gd name="connsiteX3" fmla="*/ 959903 w 959903"/>
                  <a:gd name="connsiteY3" fmla="*/ 479952 h 959903"/>
                  <a:gd name="connsiteX4" fmla="*/ 479952 w 959903"/>
                  <a:gd name="connsiteY4" fmla="*/ 959903 h 959903"/>
                  <a:gd name="connsiteX5" fmla="*/ 479952 w 959903"/>
                  <a:gd name="connsiteY5" fmla="*/ 959903 h 959903"/>
                  <a:gd name="connsiteX6" fmla="*/ 479952 w 959903"/>
                  <a:gd name="connsiteY6" fmla="*/ 11854 h 959903"/>
                  <a:gd name="connsiteX7" fmla="*/ 11854 w 959903"/>
                  <a:gd name="connsiteY7" fmla="*/ 479952 h 959903"/>
                  <a:gd name="connsiteX8" fmla="*/ 479952 w 959903"/>
                  <a:gd name="connsiteY8" fmla="*/ 948049 h 959903"/>
                  <a:gd name="connsiteX9" fmla="*/ 948049 w 959903"/>
                  <a:gd name="connsiteY9" fmla="*/ 479952 h 959903"/>
                  <a:gd name="connsiteX10" fmla="*/ 479952 w 959903"/>
                  <a:gd name="connsiteY10" fmla="*/ 11854 h 959903"/>
                  <a:gd name="connsiteX11" fmla="*/ 479952 w 959903"/>
                  <a:gd name="connsiteY11" fmla="*/ 11854 h 959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59903" h="959903">
                    <a:moveTo>
                      <a:pt x="479952" y="959903"/>
                    </a:moveTo>
                    <a:cubicBezTo>
                      <a:pt x="215302" y="959903"/>
                      <a:pt x="0" y="744601"/>
                      <a:pt x="0" y="479952"/>
                    </a:cubicBezTo>
                    <a:cubicBezTo>
                      <a:pt x="0" y="215302"/>
                      <a:pt x="215302" y="0"/>
                      <a:pt x="479952" y="0"/>
                    </a:cubicBezTo>
                    <a:cubicBezTo>
                      <a:pt x="744601" y="0"/>
                      <a:pt x="959903" y="215302"/>
                      <a:pt x="959903" y="479952"/>
                    </a:cubicBezTo>
                    <a:cubicBezTo>
                      <a:pt x="959903" y="744601"/>
                      <a:pt x="744601" y="959903"/>
                      <a:pt x="479952" y="959903"/>
                    </a:cubicBezTo>
                    <a:lnTo>
                      <a:pt x="479952" y="959903"/>
                    </a:lnTo>
                    <a:close/>
                    <a:moveTo>
                      <a:pt x="479952" y="11854"/>
                    </a:moveTo>
                    <a:cubicBezTo>
                      <a:pt x="221800" y="11854"/>
                      <a:pt x="11854" y="221888"/>
                      <a:pt x="11854" y="479952"/>
                    </a:cubicBezTo>
                    <a:cubicBezTo>
                      <a:pt x="11854" y="738016"/>
                      <a:pt x="221888" y="948049"/>
                      <a:pt x="479952" y="948049"/>
                    </a:cubicBezTo>
                    <a:cubicBezTo>
                      <a:pt x="738016" y="948049"/>
                      <a:pt x="948049" y="738016"/>
                      <a:pt x="948049" y="479952"/>
                    </a:cubicBezTo>
                    <a:cubicBezTo>
                      <a:pt x="948049" y="221888"/>
                      <a:pt x="738103" y="11854"/>
                      <a:pt x="479952" y="11854"/>
                    </a:cubicBezTo>
                    <a:lnTo>
                      <a:pt x="479952" y="11854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447874A9-A677-84DA-10BC-0EBE9C183EBF}"/>
                  </a:ext>
                </a:extLst>
              </p:cNvPr>
              <p:cNvSpPr/>
              <p:nvPr/>
            </p:nvSpPr>
            <p:spPr>
              <a:xfrm>
                <a:off x="1645052" y="948683"/>
                <a:ext cx="805892" cy="503028"/>
              </a:xfrm>
              <a:custGeom>
                <a:avLst/>
                <a:gdLst>
                  <a:gd name="connsiteX0" fmla="*/ 755753 w 954612"/>
                  <a:gd name="connsiteY0" fmla="*/ 595593 h 595856"/>
                  <a:gd name="connsiteX1" fmla="*/ 5883 w 954612"/>
                  <a:gd name="connsiteY1" fmla="*/ 595593 h 595856"/>
                  <a:gd name="connsiteX2" fmla="*/ 0 w 954612"/>
                  <a:gd name="connsiteY2" fmla="*/ 589710 h 595856"/>
                  <a:gd name="connsiteX3" fmla="*/ 5883 w 954612"/>
                  <a:gd name="connsiteY3" fmla="*/ 583827 h 595856"/>
                  <a:gd name="connsiteX4" fmla="*/ 755753 w 954612"/>
                  <a:gd name="connsiteY4" fmla="*/ 583827 h 595856"/>
                  <a:gd name="connsiteX5" fmla="*/ 800710 w 954612"/>
                  <a:gd name="connsiteY5" fmla="*/ 557924 h 595856"/>
                  <a:gd name="connsiteX6" fmla="*/ 935932 w 954612"/>
                  <a:gd name="connsiteY6" fmla="*/ 323743 h 595856"/>
                  <a:gd name="connsiteX7" fmla="*/ 935932 w 954612"/>
                  <a:gd name="connsiteY7" fmla="*/ 271850 h 595856"/>
                  <a:gd name="connsiteX8" fmla="*/ 800710 w 954612"/>
                  <a:gd name="connsiteY8" fmla="*/ 37669 h 595856"/>
                  <a:gd name="connsiteX9" fmla="*/ 755753 w 954612"/>
                  <a:gd name="connsiteY9" fmla="*/ 11766 h 595856"/>
                  <a:gd name="connsiteX10" fmla="*/ 712113 w 954612"/>
                  <a:gd name="connsiteY10" fmla="*/ 11766 h 595856"/>
                  <a:gd name="connsiteX11" fmla="*/ 706230 w 954612"/>
                  <a:gd name="connsiteY11" fmla="*/ 5883 h 595856"/>
                  <a:gd name="connsiteX12" fmla="*/ 712113 w 954612"/>
                  <a:gd name="connsiteY12" fmla="*/ 0 h 595856"/>
                  <a:gd name="connsiteX13" fmla="*/ 755753 w 954612"/>
                  <a:gd name="connsiteY13" fmla="*/ 0 h 595856"/>
                  <a:gd name="connsiteX14" fmla="*/ 810895 w 954612"/>
                  <a:gd name="connsiteY14" fmla="*/ 31874 h 595856"/>
                  <a:gd name="connsiteX15" fmla="*/ 946118 w 954612"/>
                  <a:gd name="connsiteY15" fmla="*/ 266054 h 595856"/>
                  <a:gd name="connsiteX16" fmla="*/ 946118 w 954612"/>
                  <a:gd name="connsiteY16" fmla="*/ 329802 h 595856"/>
                  <a:gd name="connsiteX17" fmla="*/ 810895 w 954612"/>
                  <a:gd name="connsiteY17" fmla="*/ 563983 h 595856"/>
                  <a:gd name="connsiteX18" fmla="*/ 755753 w 954612"/>
                  <a:gd name="connsiteY18" fmla="*/ 595857 h 595856"/>
                  <a:gd name="connsiteX19" fmla="*/ 755753 w 954612"/>
                  <a:gd name="connsiteY19" fmla="*/ 595857 h 595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954612" h="595856">
                    <a:moveTo>
                      <a:pt x="755753" y="595593"/>
                    </a:moveTo>
                    <a:lnTo>
                      <a:pt x="5883" y="595593"/>
                    </a:lnTo>
                    <a:cubicBezTo>
                      <a:pt x="2634" y="595593"/>
                      <a:pt x="0" y="592959"/>
                      <a:pt x="0" y="589710"/>
                    </a:cubicBezTo>
                    <a:cubicBezTo>
                      <a:pt x="0" y="586461"/>
                      <a:pt x="2634" y="583827"/>
                      <a:pt x="5883" y="583827"/>
                    </a:cubicBezTo>
                    <a:lnTo>
                      <a:pt x="755753" y="583827"/>
                    </a:lnTo>
                    <a:cubicBezTo>
                      <a:pt x="774192" y="583827"/>
                      <a:pt x="791490" y="573905"/>
                      <a:pt x="800710" y="557924"/>
                    </a:cubicBezTo>
                    <a:lnTo>
                      <a:pt x="935932" y="323743"/>
                    </a:lnTo>
                    <a:cubicBezTo>
                      <a:pt x="945152" y="307763"/>
                      <a:pt x="945152" y="287831"/>
                      <a:pt x="935932" y="271850"/>
                    </a:cubicBezTo>
                    <a:lnTo>
                      <a:pt x="800710" y="37669"/>
                    </a:lnTo>
                    <a:cubicBezTo>
                      <a:pt x="791490" y="21688"/>
                      <a:pt x="774280" y="11766"/>
                      <a:pt x="755753" y="11766"/>
                    </a:cubicBezTo>
                    <a:lnTo>
                      <a:pt x="712113" y="11766"/>
                    </a:lnTo>
                    <a:cubicBezTo>
                      <a:pt x="708864" y="11766"/>
                      <a:pt x="706230" y="9132"/>
                      <a:pt x="706230" y="5883"/>
                    </a:cubicBezTo>
                    <a:cubicBezTo>
                      <a:pt x="706230" y="2634"/>
                      <a:pt x="708864" y="0"/>
                      <a:pt x="712113" y="0"/>
                    </a:cubicBezTo>
                    <a:lnTo>
                      <a:pt x="755753" y="0"/>
                    </a:lnTo>
                    <a:cubicBezTo>
                      <a:pt x="778407" y="0"/>
                      <a:pt x="799568" y="12205"/>
                      <a:pt x="810895" y="31874"/>
                    </a:cubicBezTo>
                    <a:lnTo>
                      <a:pt x="946118" y="266054"/>
                    </a:lnTo>
                    <a:cubicBezTo>
                      <a:pt x="957445" y="285723"/>
                      <a:pt x="957445" y="310133"/>
                      <a:pt x="946118" y="329802"/>
                    </a:cubicBezTo>
                    <a:lnTo>
                      <a:pt x="810895" y="563983"/>
                    </a:lnTo>
                    <a:cubicBezTo>
                      <a:pt x="799568" y="583651"/>
                      <a:pt x="778407" y="595857"/>
                      <a:pt x="755753" y="595857"/>
                    </a:cubicBezTo>
                    <a:lnTo>
                      <a:pt x="755753" y="595857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37A8382-0236-A6FD-CD28-AF2CB3C6B1BF}"/>
                  </a:ext>
                </a:extLst>
              </p:cNvPr>
              <p:cNvSpPr/>
              <p:nvPr/>
            </p:nvSpPr>
            <p:spPr>
              <a:xfrm>
                <a:off x="1373747" y="1441853"/>
                <a:ext cx="153221" cy="9636"/>
              </a:xfrm>
              <a:custGeom>
                <a:avLst/>
                <a:gdLst>
                  <a:gd name="connsiteX0" fmla="*/ 175613 w 181496"/>
                  <a:gd name="connsiteY0" fmla="*/ 11415 h 11414"/>
                  <a:gd name="connsiteX1" fmla="*/ 5883 w 181496"/>
                  <a:gd name="connsiteY1" fmla="*/ 11415 h 11414"/>
                  <a:gd name="connsiteX2" fmla="*/ 0 w 181496"/>
                  <a:gd name="connsiteY2" fmla="*/ 5707 h 11414"/>
                  <a:gd name="connsiteX3" fmla="*/ 5883 w 181496"/>
                  <a:gd name="connsiteY3" fmla="*/ 0 h 11414"/>
                  <a:gd name="connsiteX4" fmla="*/ 175613 w 181496"/>
                  <a:gd name="connsiteY4" fmla="*/ 0 h 11414"/>
                  <a:gd name="connsiteX5" fmla="*/ 181497 w 181496"/>
                  <a:gd name="connsiteY5" fmla="*/ 5707 h 11414"/>
                  <a:gd name="connsiteX6" fmla="*/ 175613 w 181496"/>
                  <a:gd name="connsiteY6" fmla="*/ 11415 h 11414"/>
                  <a:gd name="connsiteX7" fmla="*/ 175613 w 181496"/>
                  <a:gd name="connsiteY7" fmla="*/ 11415 h 1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1496" h="11414">
                    <a:moveTo>
                      <a:pt x="175613" y="11415"/>
                    </a:moveTo>
                    <a:lnTo>
                      <a:pt x="5883" y="11415"/>
                    </a:lnTo>
                    <a:cubicBezTo>
                      <a:pt x="2634" y="11415"/>
                      <a:pt x="0" y="8868"/>
                      <a:pt x="0" y="5707"/>
                    </a:cubicBezTo>
                    <a:cubicBezTo>
                      <a:pt x="0" y="2546"/>
                      <a:pt x="2634" y="0"/>
                      <a:pt x="5883" y="0"/>
                    </a:cubicBezTo>
                    <a:lnTo>
                      <a:pt x="175613" y="0"/>
                    </a:lnTo>
                    <a:cubicBezTo>
                      <a:pt x="178862" y="0"/>
                      <a:pt x="181497" y="2546"/>
                      <a:pt x="181497" y="5707"/>
                    </a:cubicBezTo>
                    <a:cubicBezTo>
                      <a:pt x="181497" y="8868"/>
                      <a:pt x="178862" y="11415"/>
                      <a:pt x="175613" y="11415"/>
                    </a:cubicBezTo>
                    <a:lnTo>
                      <a:pt x="175613" y="11415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508AE374-CF4F-A9C6-828D-386EF2ED3753}"/>
                  </a:ext>
                </a:extLst>
              </p:cNvPr>
              <p:cNvSpPr txBox="1"/>
              <p:nvPr/>
            </p:nvSpPr>
            <p:spPr>
              <a:xfrm>
                <a:off x="1302106" y="1388459"/>
                <a:ext cx="2999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911F61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1</a:t>
                </a:r>
              </a:p>
            </p:txBody>
          </p:sp>
          <p:sp>
            <p:nvSpPr>
              <p:cNvPr id="4" name="Thought Bubble: Cloud 3">
                <a:extLst>
                  <a:ext uri="{FF2B5EF4-FFF2-40B4-BE49-F238E27FC236}">
                    <a16:creationId xmlns:a16="http://schemas.microsoft.com/office/drawing/2014/main" id="{480F82F7-CF72-7C5C-71F9-FB7E39EFD648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44419">
                <a:off x="1639983" y="1059936"/>
                <a:ext cx="460859" cy="310961"/>
              </a:xfrm>
              <a:prstGeom prst="cloudCallout">
                <a:avLst>
                  <a:gd name="adj1" fmla="val 41147"/>
                  <a:gd name="adj2" fmla="val 82947"/>
                </a:avLst>
              </a:pr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F0C4F37-0FC9-AF10-75EF-27A2583FFEA6}"/>
              </a:ext>
            </a:extLst>
          </p:cNvPr>
          <p:cNvGrpSpPr/>
          <p:nvPr/>
        </p:nvGrpSpPr>
        <p:grpSpPr>
          <a:xfrm>
            <a:off x="8514934" y="393701"/>
            <a:ext cx="1737360" cy="5966843"/>
            <a:chOff x="7411705" y="393701"/>
            <a:chExt cx="1737360" cy="5966843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AAD3E471-B46F-5466-B93E-AB9FEB255A90}"/>
                </a:ext>
              </a:extLst>
            </p:cNvPr>
            <p:cNvGrpSpPr/>
            <p:nvPr/>
          </p:nvGrpSpPr>
          <p:grpSpPr>
            <a:xfrm>
              <a:off x="7411705" y="1448798"/>
              <a:ext cx="1737360" cy="4911746"/>
              <a:chOff x="7419902" y="1448798"/>
              <a:chExt cx="1737360" cy="4911746"/>
            </a:xfrm>
          </p:grpSpPr>
          <p:sp>
            <p:nvSpPr>
              <p:cNvPr id="279" name="Freeform: Shape 278">
                <a:extLst>
                  <a:ext uri="{FF2B5EF4-FFF2-40B4-BE49-F238E27FC236}">
                    <a16:creationId xmlns:a16="http://schemas.microsoft.com/office/drawing/2014/main" id="{15E6E0FF-C537-A3DC-E641-FB0FC089A99A}"/>
                  </a:ext>
                </a:extLst>
              </p:cNvPr>
              <p:cNvSpPr/>
              <p:nvPr/>
            </p:nvSpPr>
            <p:spPr>
              <a:xfrm>
                <a:off x="7419902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Right Triangle 103">
                <a:extLst>
                  <a:ext uri="{FF2B5EF4-FFF2-40B4-BE49-F238E27FC236}">
                    <a16:creationId xmlns:a16="http://schemas.microsoft.com/office/drawing/2014/main" id="{D0499C4C-A97A-2158-A597-62A9B67F705D}"/>
                  </a:ext>
                </a:extLst>
              </p:cNvPr>
              <p:cNvSpPr/>
              <p:nvPr/>
            </p:nvSpPr>
            <p:spPr>
              <a:xfrm rot="10800000">
                <a:off x="9020102" y="3452425"/>
                <a:ext cx="137160" cy="105507"/>
              </a:xfrm>
              <a:prstGeom prst="rtTriangle">
                <a:avLst/>
              </a:prstGeom>
              <a:solidFill>
                <a:srgbClr val="0BBDC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:a16="http://schemas.microsoft.com/office/drawing/2014/main" id="{3C92EE93-61AF-F5DC-8371-AF262811529E}"/>
                  </a:ext>
                </a:extLst>
              </p:cNvPr>
              <p:cNvSpPr/>
              <p:nvPr/>
            </p:nvSpPr>
            <p:spPr>
              <a:xfrm>
                <a:off x="7419902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85" name="Right Triangle 284">
                <a:extLst>
                  <a:ext uri="{FF2B5EF4-FFF2-40B4-BE49-F238E27FC236}">
                    <a16:creationId xmlns:a16="http://schemas.microsoft.com/office/drawing/2014/main" id="{A7A4EEFB-EDDC-5942-52B6-0E5D694820EB}"/>
                  </a:ext>
                </a:extLst>
              </p:cNvPr>
              <p:cNvSpPr/>
              <p:nvPr/>
            </p:nvSpPr>
            <p:spPr>
              <a:xfrm rot="10800000">
                <a:off x="9020102" y="2452006"/>
                <a:ext cx="137160" cy="105508"/>
              </a:xfrm>
              <a:prstGeom prst="rtTriangle">
                <a:avLst/>
              </a:prstGeom>
              <a:solidFill>
                <a:srgbClr val="0BBDC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5A031CC9-4A1D-8ADD-ED2D-78938F8FDF8B}"/>
                  </a:ext>
                </a:extLst>
              </p:cNvPr>
              <p:cNvSpPr/>
              <p:nvPr/>
            </p:nvSpPr>
            <p:spPr>
              <a:xfrm>
                <a:off x="7419902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96" name="Right Triangle 95">
                <a:extLst>
                  <a:ext uri="{FF2B5EF4-FFF2-40B4-BE49-F238E27FC236}">
                    <a16:creationId xmlns:a16="http://schemas.microsoft.com/office/drawing/2014/main" id="{5D35688F-EE5C-9B5B-8CC4-F8C65F154D37}"/>
                  </a:ext>
                </a:extLst>
              </p:cNvPr>
              <p:cNvSpPr/>
              <p:nvPr/>
            </p:nvSpPr>
            <p:spPr>
              <a:xfrm rot="10800000">
                <a:off x="9020102" y="1452276"/>
                <a:ext cx="137160" cy="105508"/>
              </a:xfrm>
              <a:prstGeom prst="rtTriangle">
                <a:avLst/>
              </a:prstGeom>
              <a:solidFill>
                <a:srgbClr val="0BBDC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7" name="Freeform: Shape 326">
                <a:extLst>
                  <a:ext uri="{FF2B5EF4-FFF2-40B4-BE49-F238E27FC236}">
                    <a16:creationId xmlns:a16="http://schemas.microsoft.com/office/drawing/2014/main" id="{9028E187-32F0-7E40-E0C6-1739C9B011AA}"/>
                  </a:ext>
                </a:extLst>
              </p:cNvPr>
              <p:cNvSpPr/>
              <p:nvPr/>
            </p:nvSpPr>
            <p:spPr>
              <a:xfrm>
                <a:off x="7419902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Right Triangle 111">
                <a:extLst>
                  <a:ext uri="{FF2B5EF4-FFF2-40B4-BE49-F238E27FC236}">
                    <a16:creationId xmlns:a16="http://schemas.microsoft.com/office/drawing/2014/main" id="{89A7934E-64D5-F0C2-4F8C-A8D63414F5D4}"/>
                  </a:ext>
                </a:extLst>
              </p:cNvPr>
              <p:cNvSpPr/>
              <p:nvPr/>
            </p:nvSpPr>
            <p:spPr>
              <a:xfrm rot="10800000">
                <a:off x="9020102" y="4451676"/>
                <a:ext cx="137160" cy="105326"/>
              </a:xfrm>
              <a:prstGeom prst="rtTriangle">
                <a:avLst/>
              </a:prstGeom>
              <a:solidFill>
                <a:srgbClr val="0BBDC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6" name="Freeform: Shape 645">
                <a:extLst>
                  <a:ext uri="{FF2B5EF4-FFF2-40B4-BE49-F238E27FC236}">
                    <a16:creationId xmlns:a16="http://schemas.microsoft.com/office/drawing/2014/main" id="{12C2D876-B3AE-6FAB-9F21-B003FE4CE76F}"/>
                  </a:ext>
                </a:extLst>
              </p:cNvPr>
              <p:cNvSpPr/>
              <p:nvPr/>
            </p:nvSpPr>
            <p:spPr>
              <a:xfrm>
                <a:off x="7419902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6 w 1320525"/>
                  <a:gd name="connsiteY1" fmla="*/ 0 h 1237811"/>
                  <a:gd name="connsiteX2" fmla="*/ 1320526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6" y="0"/>
                    </a:lnTo>
                    <a:lnTo>
                      <a:pt x="1320526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1" name="Right Triangle 650">
                <a:extLst>
                  <a:ext uri="{FF2B5EF4-FFF2-40B4-BE49-F238E27FC236}">
                    <a16:creationId xmlns:a16="http://schemas.microsoft.com/office/drawing/2014/main" id="{94C11988-BA8D-C216-6708-1F82F6434462}"/>
                  </a:ext>
                </a:extLst>
              </p:cNvPr>
              <p:cNvSpPr/>
              <p:nvPr/>
            </p:nvSpPr>
            <p:spPr>
              <a:xfrm rot="10800000">
                <a:off x="9020102" y="5451407"/>
                <a:ext cx="137160" cy="105326"/>
              </a:xfrm>
              <a:prstGeom prst="rtTriangle">
                <a:avLst/>
              </a:prstGeom>
              <a:solidFill>
                <a:srgbClr val="0BBDC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8B0D4B8D-C5B8-0D61-147E-2CADA24D8D88}"/>
                </a:ext>
              </a:extLst>
            </p:cNvPr>
            <p:cNvSpPr txBox="1"/>
            <p:nvPr/>
          </p:nvSpPr>
          <p:spPr>
            <a:xfrm>
              <a:off x="7548865" y="1003954"/>
              <a:ext cx="1463040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0BBDCB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Ongoing Relationship/ Usage</a:t>
              </a:r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0A9EE3D4-1D9E-A79A-46B3-E0D302C335F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863419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150" name="Graphic 2">
                <a:extLst>
                  <a:ext uri="{FF2B5EF4-FFF2-40B4-BE49-F238E27FC236}">
                    <a16:creationId xmlns:a16="http://schemas.microsoft.com/office/drawing/2014/main" id="{C11B2144-7002-B462-5477-90FB1D46671E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163" name="Freeform: Shape 162">
                  <a:extLst>
                    <a:ext uri="{FF2B5EF4-FFF2-40B4-BE49-F238E27FC236}">
                      <a16:creationId xmlns:a16="http://schemas.microsoft.com/office/drawing/2014/main" id="{6F9DF164-9EA0-066D-3F44-79A77DACE695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4" name="Freeform: Shape 163">
                  <a:extLst>
                    <a:ext uri="{FF2B5EF4-FFF2-40B4-BE49-F238E27FC236}">
                      <a16:creationId xmlns:a16="http://schemas.microsoft.com/office/drawing/2014/main" id="{2E0496C6-7051-EAAC-9351-3F80C31382DB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5" name="Freeform: Shape 164">
                  <a:extLst>
                    <a:ext uri="{FF2B5EF4-FFF2-40B4-BE49-F238E27FC236}">
                      <a16:creationId xmlns:a16="http://schemas.microsoft.com/office/drawing/2014/main" id="{8C620DFE-73E4-958E-6447-D9CBAD685E08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6" name="Freeform: Shape 165">
                  <a:extLst>
                    <a:ext uri="{FF2B5EF4-FFF2-40B4-BE49-F238E27FC236}">
                      <a16:creationId xmlns:a16="http://schemas.microsoft.com/office/drawing/2014/main" id="{6A25E871-1329-6667-8FEA-814817B7004C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1" name="Graphic 2">
                <a:extLst>
                  <a:ext uri="{FF2B5EF4-FFF2-40B4-BE49-F238E27FC236}">
                    <a16:creationId xmlns:a16="http://schemas.microsoft.com/office/drawing/2014/main" id="{F0DF34C1-D1CE-0357-5F1A-3511C41EBAAF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158" name="Freeform: Shape 157">
                  <a:extLst>
                    <a:ext uri="{FF2B5EF4-FFF2-40B4-BE49-F238E27FC236}">
                      <a16:creationId xmlns:a16="http://schemas.microsoft.com/office/drawing/2014/main" id="{9577A086-8658-1806-4708-F062A09858BF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59" name="Graphic 2">
                  <a:extLst>
                    <a:ext uri="{FF2B5EF4-FFF2-40B4-BE49-F238E27FC236}">
                      <a16:creationId xmlns:a16="http://schemas.microsoft.com/office/drawing/2014/main" id="{355A3D22-7CFD-486E-3737-D3CF3AFCCB1A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160" name="Freeform: Shape 159">
                    <a:extLst>
                      <a:ext uri="{FF2B5EF4-FFF2-40B4-BE49-F238E27FC236}">
                        <a16:creationId xmlns:a16="http://schemas.microsoft.com/office/drawing/2014/main" id="{65515927-CAE7-1545-8C43-216D7B354668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1" name="Freeform: Shape 160">
                    <a:extLst>
                      <a:ext uri="{FF2B5EF4-FFF2-40B4-BE49-F238E27FC236}">
                        <a16:creationId xmlns:a16="http://schemas.microsoft.com/office/drawing/2014/main" id="{1092E91F-4986-08B3-3485-38C34CCA0188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2" name="Freeform: Shape 161">
                    <a:extLst>
                      <a:ext uri="{FF2B5EF4-FFF2-40B4-BE49-F238E27FC236}">
                        <a16:creationId xmlns:a16="http://schemas.microsoft.com/office/drawing/2014/main" id="{2B308223-31FB-86A3-8B20-0CE5846A29B3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52" name="Graphic 2">
                <a:extLst>
                  <a:ext uri="{FF2B5EF4-FFF2-40B4-BE49-F238E27FC236}">
                    <a16:creationId xmlns:a16="http://schemas.microsoft.com/office/drawing/2014/main" id="{8BC7731C-1CCA-7082-A3E9-D81B0DD10960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153" name="Freeform: Shape 152">
                  <a:extLst>
                    <a:ext uri="{FF2B5EF4-FFF2-40B4-BE49-F238E27FC236}">
                      <a16:creationId xmlns:a16="http://schemas.microsoft.com/office/drawing/2014/main" id="{D7B362FF-2ADF-2ECE-CFEC-86BA54B1E424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54" name="Graphic 2">
                  <a:extLst>
                    <a:ext uri="{FF2B5EF4-FFF2-40B4-BE49-F238E27FC236}">
                      <a16:creationId xmlns:a16="http://schemas.microsoft.com/office/drawing/2014/main" id="{6553CE5F-7FAC-6330-46FC-564B94D454A7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155" name="Freeform: Shape 154">
                    <a:extLst>
                      <a:ext uri="{FF2B5EF4-FFF2-40B4-BE49-F238E27FC236}">
                        <a16:creationId xmlns:a16="http://schemas.microsoft.com/office/drawing/2014/main" id="{BFAEE20F-6430-68F9-0955-34FE9F88B2D4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5AEAB0FF-7241-29AA-096E-62C0B940CDB4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45B0924F-C511-9B54-09AA-9AE6AB6CD8E4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222B435-CCEB-C340-38D6-6FCCAF4780B0}"/>
                </a:ext>
              </a:extLst>
            </p:cNvPr>
            <p:cNvGrpSpPr/>
            <p:nvPr/>
          </p:nvGrpSpPr>
          <p:grpSpPr>
            <a:xfrm>
              <a:off x="7855783" y="393701"/>
              <a:ext cx="849205" cy="632122"/>
              <a:chOff x="7696434" y="393701"/>
              <a:chExt cx="849205" cy="632122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53E3F5D0-F607-1CE4-E7BB-49A64ADC02CF}"/>
                  </a:ext>
                </a:extLst>
              </p:cNvPr>
              <p:cNvSpPr/>
              <p:nvPr/>
            </p:nvSpPr>
            <p:spPr>
              <a:xfrm>
                <a:off x="7887736" y="448523"/>
                <a:ext cx="566650" cy="512975"/>
              </a:xfrm>
              <a:custGeom>
                <a:avLst/>
                <a:gdLst>
                  <a:gd name="connsiteX0" fmla="*/ 26986 w 958890"/>
                  <a:gd name="connsiteY0" fmla="*/ 563674 h 868052"/>
                  <a:gd name="connsiteX1" fmla="*/ 339315 w 958890"/>
                  <a:gd name="connsiteY1" fmla="*/ 53517 h 868052"/>
                  <a:gd name="connsiteX2" fmla="*/ 929464 w 958890"/>
                  <a:gd name="connsiteY2" fmla="*/ 218242 h 868052"/>
                  <a:gd name="connsiteX3" fmla="*/ 639614 w 958890"/>
                  <a:gd name="connsiteY3" fmla="*/ 836577 h 868052"/>
                  <a:gd name="connsiteX4" fmla="*/ 27074 w 958890"/>
                  <a:gd name="connsiteY4" fmla="*/ 563586 h 868052"/>
                  <a:gd name="connsiteX5" fmla="*/ 27074 w 958890"/>
                  <a:gd name="connsiteY5" fmla="*/ 563586 h 86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58890" h="868052">
                    <a:moveTo>
                      <a:pt x="26986" y="563674"/>
                    </a:moveTo>
                    <a:cubicBezTo>
                      <a:pt x="-66703" y="319308"/>
                      <a:pt x="94686" y="147119"/>
                      <a:pt x="339315" y="53517"/>
                    </a:cubicBezTo>
                    <a:cubicBezTo>
                      <a:pt x="583944" y="-40085"/>
                      <a:pt x="835774" y="-26036"/>
                      <a:pt x="929464" y="218242"/>
                    </a:cubicBezTo>
                    <a:cubicBezTo>
                      <a:pt x="1023154" y="462608"/>
                      <a:pt x="884156" y="742975"/>
                      <a:pt x="639614" y="836577"/>
                    </a:cubicBezTo>
                    <a:cubicBezTo>
                      <a:pt x="394984" y="930179"/>
                      <a:pt x="120764" y="807952"/>
                      <a:pt x="27074" y="563586"/>
                    </a:cubicBezTo>
                    <a:lnTo>
                      <a:pt x="27074" y="563586"/>
                    </a:lnTo>
                    <a:close/>
                  </a:path>
                </a:pathLst>
              </a:custGeom>
              <a:solidFill>
                <a:srgbClr val="0BBDCB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64926A99-B557-7C7D-6642-893EDD5D895A}"/>
                  </a:ext>
                </a:extLst>
              </p:cNvPr>
              <p:cNvSpPr/>
              <p:nvPr/>
            </p:nvSpPr>
            <p:spPr>
              <a:xfrm>
                <a:off x="7857503" y="393701"/>
                <a:ext cx="567248" cy="567254"/>
              </a:xfrm>
              <a:custGeom>
                <a:avLst/>
                <a:gdLst>
                  <a:gd name="connsiteX0" fmla="*/ 479952 w 959903"/>
                  <a:gd name="connsiteY0" fmla="*/ 959903 h 959903"/>
                  <a:gd name="connsiteX1" fmla="*/ 0 w 959903"/>
                  <a:gd name="connsiteY1" fmla="*/ 479952 h 959903"/>
                  <a:gd name="connsiteX2" fmla="*/ 479952 w 959903"/>
                  <a:gd name="connsiteY2" fmla="*/ 0 h 959903"/>
                  <a:gd name="connsiteX3" fmla="*/ 959903 w 959903"/>
                  <a:gd name="connsiteY3" fmla="*/ 479952 h 959903"/>
                  <a:gd name="connsiteX4" fmla="*/ 479952 w 959903"/>
                  <a:gd name="connsiteY4" fmla="*/ 959903 h 959903"/>
                  <a:gd name="connsiteX5" fmla="*/ 479952 w 959903"/>
                  <a:gd name="connsiteY5" fmla="*/ 959903 h 959903"/>
                  <a:gd name="connsiteX6" fmla="*/ 479952 w 959903"/>
                  <a:gd name="connsiteY6" fmla="*/ 11766 h 959903"/>
                  <a:gd name="connsiteX7" fmla="*/ 11854 w 959903"/>
                  <a:gd name="connsiteY7" fmla="*/ 479864 h 959903"/>
                  <a:gd name="connsiteX8" fmla="*/ 479952 w 959903"/>
                  <a:gd name="connsiteY8" fmla="*/ 947962 h 959903"/>
                  <a:gd name="connsiteX9" fmla="*/ 948138 w 959903"/>
                  <a:gd name="connsiteY9" fmla="*/ 479864 h 959903"/>
                  <a:gd name="connsiteX10" fmla="*/ 479952 w 959903"/>
                  <a:gd name="connsiteY10" fmla="*/ 11766 h 959903"/>
                  <a:gd name="connsiteX11" fmla="*/ 479952 w 959903"/>
                  <a:gd name="connsiteY11" fmla="*/ 11766 h 959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59903" h="959903">
                    <a:moveTo>
                      <a:pt x="479952" y="959903"/>
                    </a:moveTo>
                    <a:cubicBezTo>
                      <a:pt x="215302" y="959903"/>
                      <a:pt x="0" y="744601"/>
                      <a:pt x="0" y="479952"/>
                    </a:cubicBezTo>
                    <a:cubicBezTo>
                      <a:pt x="0" y="215302"/>
                      <a:pt x="215390" y="0"/>
                      <a:pt x="479952" y="0"/>
                    </a:cubicBezTo>
                    <a:cubicBezTo>
                      <a:pt x="744514" y="0"/>
                      <a:pt x="959903" y="215302"/>
                      <a:pt x="959903" y="479952"/>
                    </a:cubicBezTo>
                    <a:cubicBezTo>
                      <a:pt x="959903" y="744601"/>
                      <a:pt x="744601" y="959903"/>
                      <a:pt x="479952" y="959903"/>
                    </a:cubicBezTo>
                    <a:lnTo>
                      <a:pt x="479952" y="959903"/>
                    </a:lnTo>
                    <a:close/>
                    <a:moveTo>
                      <a:pt x="479952" y="11766"/>
                    </a:moveTo>
                    <a:cubicBezTo>
                      <a:pt x="221800" y="11766"/>
                      <a:pt x="11854" y="221800"/>
                      <a:pt x="11854" y="479864"/>
                    </a:cubicBezTo>
                    <a:cubicBezTo>
                      <a:pt x="11854" y="737928"/>
                      <a:pt x="221888" y="947962"/>
                      <a:pt x="479952" y="947962"/>
                    </a:cubicBezTo>
                    <a:cubicBezTo>
                      <a:pt x="738016" y="947962"/>
                      <a:pt x="948138" y="737928"/>
                      <a:pt x="948138" y="479864"/>
                    </a:cubicBezTo>
                    <a:cubicBezTo>
                      <a:pt x="948138" y="221800"/>
                      <a:pt x="738103" y="11766"/>
                      <a:pt x="479952" y="11766"/>
                    </a:cubicBezTo>
                    <a:lnTo>
                      <a:pt x="479952" y="11766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6432CD6E-AB3A-2CFC-CB9B-BB03A718F611}"/>
                  </a:ext>
                </a:extLst>
              </p:cNvPr>
              <p:cNvSpPr/>
              <p:nvPr/>
            </p:nvSpPr>
            <p:spPr>
              <a:xfrm>
                <a:off x="7982088" y="501683"/>
                <a:ext cx="563551" cy="352121"/>
              </a:xfrm>
              <a:custGeom>
                <a:avLst/>
                <a:gdLst>
                  <a:gd name="connsiteX0" fmla="*/ 754962 w 953646"/>
                  <a:gd name="connsiteY0" fmla="*/ 595593 h 595856"/>
                  <a:gd name="connsiteX1" fmla="*/ 5883 w 953646"/>
                  <a:gd name="connsiteY1" fmla="*/ 595593 h 595856"/>
                  <a:gd name="connsiteX2" fmla="*/ 0 w 953646"/>
                  <a:gd name="connsiteY2" fmla="*/ 589710 h 595856"/>
                  <a:gd name="connsiteX3" fmla="*/ 5883 w 953646"/>
                  <a:gd name="connsiteY3" fmla="*/ 583827 h 595856"/>
                  <a:gd name="connsiteX4" fmla="*/ 754962 w 953646"/>
                  <a:gd name="connsiteY4" fmla="*/ 583827 h 595856"/>
                  <a:gd name="connsiteX5" fmla="*/ 799832 w 953646"/>
                  <a:gd name="connsiteY5" fmla="*/ 557924 h 595856"/>
                  <a:gd name="connsiteX6" fmla="*/ 934879 w 953646"/>
                  <a:gd name="connsiteY6" fmla="*/ 323743 h 595856"/>
                  <a:gd name="connsiteX7" fmla="*/ 934879 w 953646"/>
                  <a:gd name="connsiteY7" fmla="*/ 271850 h 595856"/>
                  <a:gd name="connsiteX8" fmla="*/ 799832 w 953646"/>
                  <a:gd name="connsiteY8" fmla="*/ 37669 h 595856"/>
                  <a:gd name="connsiteX9" fmla="*/ 754962 w 953646"/>
                  <a:gd name="connsiteY9" fmla="*/ 11766 h 595856"/>
                  <a:gd name="connsiteX10" fmla="*/ 711322 w 953646"/>
                  <a:gd name="connsiteY10" fmla="*/ 11766 h 595856"/>
                  <a:gd name="connsiteX11" fmla="*/ 705440 w 953646"/>
                  <a:gd name="connsiteY11" fmla="*/ 5883 h 595856"/>
                  <a:gd name="connsiteX12" fmla="*/ 711322 w 953646"/>
                  <a:gd name="connsiteY12" fmla="*/ 0 h 595856"/>
                  <a:gd name="connsiteX13" fmla="*/ 754962 w 953646"/>
                  <a:gd name="connsiteY13" fmla="*/ 0 h 595856"/>
                  <a:gd name="connsiteX14" fmla="*/ 810105 w 953646"/>
                  <a:gd name="connsiteY14" fmla="*/ 31874 h 595856"/>
                  <a:gd name="connsiteX15" fmla="*/ 945151 w 953646"/>
                  <a:gd name="connsiteY15" fmla="*/ 266054 h 595856"/>
                  <a:gd name="connsiteX16" fmla="*/ 945151 w 953646"/>
                  <a:gd name="connsiteY16" fmla="*/ 329802 h 595856"/>
                  <a:gd name="connsiteX17" fmla="*/ 810105 w 953646"/>
                  <a:gd name="connsiteY17" fmla="*/ 563983 h 595856"/>
                  <a:gd name="connsiteX18" fmla="*/ 754962 w 953646"/>
                  <a:gd name="connsiteY18" fmla="*/ 595857 h 595856"/>
                  <a:gd name="connsiteX19" fmla="*/ 754962 w 953646"/>
                  <a:gd name="connsiteY19" fmla="*/ 595857 h 595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953646" h="595856">
                    <a:moveTo>
                      <a:pt x="754962" y="595593"/>
                    </a:moveTo>
                    <a:lnTo>
                      <a:pt x="5883" y="595593"/>
                    </a:lnTo>
                    <a:cubicBezTo>
                      <a:pt x="2634" y="595593"/>
                      <a:pt x="0" y="592959"/>
                      <a:pt x="0" y="589710"/>
                    </a:cubicBezTo>
                    <a:cubicBezTo>
                      <a:pt x="0" y="586461"/>
                      <a:pt x="2634" y="583827"/>
                      <a:pt x="5883" y="583827"/>
                    </a:cubicBezTo>
                    <a:lnTo>
                      <a:pt x="754962" y="583827"/>
                    </a:lnTo>
                    <a:cubicBezTo>
                      <a:pt x="773402" y="583827"/>
                      <a:pt x="790612" y="573905"/>
                      <a:pt x="799832" y="557924"/>
                    </a:cubicBezTo>
                    <a:lnTo>
                      <a:pt x="934879" y="323743"/>
                    </a:lnTo>
                    <a:cubicBezTo>
                      <a:pt x="944098" y="307763"/>
                      <a:pt x="944098" y="287831"/>
                      <a:pt x="934879" y="271850"/>
                    </a:cubicBezTo>
                    <a:lnTo>
                      <a:pt x="799832" y="37669"/>
                    </a:lnTo>
                    <a:cubicBezTo>
                      <a:pt x="790612" y="21688"/>
                      <a:pt x="773402" y="11766"/>
                      <a:pt x="754962" y="11766"/>
                    </a:cubicBezTo>
                    <a:lnTo>
                      <a:pt x="711322" y="11766"/>
                    </a:lnTo>
                    <a:cubicBezTo>
                      <a:pt x="708074" y="11766"/>
                      <a:pt x="705440" y="9132"/>
                      <a:pt x="705440" y="5883"/>
                    </a:cubicBezTo>
                    <a:cubicBezTo>
                      <a:pt x="705440" y="2634"/>
                      <a:pt x="708074" y="0"/>
                      <a:pt x="711322" y="0"/>
                    </a:cubicBezTo>
                    <a:lnTo>
                      <a:pt x="754962" y="0"/>
                    </a:lnTo>
                    <a:cubicBezTo>
                      <a:pt x="777616" y="0"/>
                      <a:pt x="798778" y="12205"/>
                      <a:pt x="810105" y="31874"/>
                    </a:cubicBezTo>
                    <a:lnTo>
                      <a:pt x="945151" y="266054"/>
                    </a:lnTo>
                    <a:cubicBezTo>
                      <a:pt x="956479" y="285723"/>
                      <a:pt x="956479" y="310133"/>
                      <a:pt x="945151" y="329802"/>
                    </a:cubicBezTo>
                    <a:lnTo>
                      <a:pt x="810105" y="563983"/>
                    </a:lnTo>
                    <a:cubicBezTo>
                      <a:pt x="798778" y="583651"/>
                      <a:pt x="777616" y="595857"/>
                      <a:pt x="754962" y="595857"/>
                    </a:cubicBezTo>
                    <a:lnTo>
                      <a:pt x="754962" y="595857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0415E769-4FC2-3733-068A-7E25ED466E09}"/>
                  </a:ext>
                </a:extLst>
              </p:cNvPr>
              <p:cNvSpPr/>
              <p:nvPr/>
            </p:nvSpPr>
            <p:spPr>
              <a:xfrm>
                <a:off x="7792175" y="846281"/>
                <a:ext cx="107254" cy="7368"/>
              </a:xfrm>
              <a:custGeom>
                <a:avLst/>
                <a:gdLst>
                  <a:gd name="connsiteX0" fmla="*/ 175613 w 181496"/>
                  <a:gd name="connsiteY0" fmla="*/ 12469 h 12468"/>
                  <a:gd name="connsiteX1" fmla="*/ 5883 w 181496"/>
                  <a:gd name="connsiteY1" fmla="*/ 12469 h 12468"/>
                  <a:gd name="connsiteX2" fmla="*/ 0 w 181496"/>
                  <a:gd name="connsiteY2" fmla="*/ 6234 h 12468"/>
                  <a:gd name="connsiteX3" fmla="*/ 5883 w 181496"/>
                  <a:gd name="connsiteY3" fmla="*/ 0 h 12468"/>
                  <a:gd name="connsiteX4" fmla="*/ 175613 w 181496"/>
                  <a:gd name="connsiteY4" fmla="*/ 0 h 12468"/>
                  <a:gd name="connsiteX5" fmla="*/ 181496 w 181496"/>
                  <a:gd name="connsiteY5" fmla="*/ 6234 h 12468"/>
                  <a:gd name="connsiteX6" fmla="*/ 175613 w 181496"/>
                  <a:gd name="connsiteY6" fmla="*/ 12469 h 12468"/>
                  <a:gd name="connsiteX7" fmla="*/ 175613 w 181496"/>
                  <a:gd name="connsiteY7" fmla="*/ 12469 h 1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1496" h="12468">
                    <a:moveTo>
                      <a:pt x="175613" y="12469"/>
                    </a:moveTo>
                    <a:lnTo>
                      <a:pt x="5883" y="12469"/>
                    </a:lnTo>
                    <a:cubicBezTo>
                      <a:pt x="2634" y="12469"/>
                      <a:pt x="0" y="9659"/>
                      <a:pt x="0" y="6234"/>
                    </a:cubicBezTo>
                    <a:cubicBezTo>
                      <a:pt x="0" y="2810"/>
                      <a:pt x="2634" y="0"/>
                      <a:pt x="5883" y="0"/>
                    </a:cubicBezTo>
                    <a:lnTo>
                      <a:pt x="175613" y="0"/>
                    </a:lnTo>
                    <a:cubicBezTo>
                      <a:pt x="178862" y="0"/>
                      <a:pt x="181496" y="2810"/>
                      <a:pt x="181496" y="6234"/>
                    </a:cubicBezTo>
                    <a:cubicBezTo>
                      <a:pt x="181496" y="9659"/>
                      <a:pt x="178862" y="12469"/>
                      <a:pt x="175613" y="12469"/>
                    </a:cubicBezTo>
                    <a:lnTo>
                      <a:pt x="175613" y="12469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DC487A14-7878-B900-32A2-C4DEF3A39CF7}"/>
                  </a:ext>
                </a:extLst>
              </p:cNvPr>
              <p:cNvSpPr txBox="1"/>
              <p:nvPr/>
            </p:nvSpPr>
            <p:spPr>
              <a:xfrm>
                <a:off x="7696434" y="810378"/>
                <a:ext cx="209946" cy="215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BBDCB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5</a:t>
                </a:r>
              </a:p>
            </p:txBody>
          </p:sp>
          <p:pic>
            <p:nvPicPr>
              <p:cNvPr id="641" name="Graphic 640">
                <a:extLst>
                  <a:ext uri="{FF2B5EF4-FFF2-40B4-BE49-F238E27FC236}">
                    <a16:creationId xmlns:a16="http://schemas.microsoft.com/office/drawing/2014/main" id="{4BCDC830-CBF6-0F89-C552-0916C80920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953999" y="531915"/>
                <a:ext cx="407814" cy="301338"/>
              </a:xfrm>
              <a:prstGeom prst="rect">
                <a:avLst/>
              </a:prstGeom>
            </p:spPr>
          </p:pic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066C5A1-1F5F-7277-9BB8-E6C2D82829B5}"/>
              </a:ext>
            </a:extLst>
          </p:cNvPr>
          <p:cNvGrpSpPr/>
          <p:nvPr/>
        </p:nvGrpSpPr>
        <p:grpSpPr>
          <a:xfrm>
            <a:off x="10350681" y="213547"/>
            <a:ext cx="1737360" cy="6146997"/>
            <a:chOff x="8797935" y="213547"/>
            <a:chExt cx="1737360" cy="6146997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1CFB6D1-5BAA-81BA-5C80-F17186BC4098}"/>
                </a:ext>
              </a:extLst>
            </p:cNvPr>
            <p:cNvGrpSpPr/>
            <p:nvPr/>
          </p:nvGrpSpPr>
          <p:grpSpPr>
            <a:xfrm>
              <a:off x="8797935" y="1448798"/>
              <a:ext cx="1737360" cy="4911746"/>
              <a:chOff x="8980685" y="1448798"/>
              <a:chExt cx="1737360" cy="4911746"/>
            </a:xfrm>
          </p:grpSpPr>
          <p:sp>
            <p:nvSpPr>
              <p:cNvPr id="278" name="Freeform: Shape 277">
                <a:extLst>
                  <a:ext uri="{FF2B5EF4-FFF2-40B4-BE49-F238E27FC236}">
                    <a16:creationId xmlns:a16="http://schemas.microsoft.com/office/drawing/2014/main" id="{8DE94CE5-4E38-B85F-2B8D-3E774D37DEF5}"/>
                  </a:ext>
                </a:extLst>
              </p:cNvPr>
              <p:cNvSpPr/>
              <p:nvPr/>
            </p:nvSpPr>
            <p:spPr>
              <a:xfrm>
                <a:off x="8980685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-1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-1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Right Triangle 102">
                <a:extLst>
                  <a:ext uri="{FF2B5EF4-FFF2-40B4-BE49-F238E27FC236}">
                    <a16:creationId xmlns:a16="http://schemas.microsoft.com/office/drawing/2014/main" id="{2C2B2AA8-E7AD-A35B-F670-31E2DB8B85D7}"/>
                  </a:ext>
                </a:extLst>
              </p:cNvPr>
              <p:cNvSpPr/>
              <p:nvPr/>
            </p:nvSpPr>
            <p:spPr>
              <a:xfrm rot="10800000">
                <a:off x="10580885" y="3452425"/>
                <a:ext cx="137160" cy="105507"/>
              </a:xfrm>
              <a:prstGeom prst="rtTriangle">
                <a:avLst/>
              </a:prstGeom>
              <a:solidFill>
                <a:srgbClr val="057F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73" name="Freeform: Shape 272">
                <a:extLst>
                  <a:ext uri="{FF2B5EF4-FFF2-40B4-BE49-F238E27FC236}">
                    <a16:creationId xmlns:a16="http://schemas.microsoft.com/office/drawing/2014/main" id="{9363E234-E491-D9A5-0E05-9D44FCC07FF8}"/>
                  </a:ext>
                </a:extLst>
              </p:cNvPr>
              <p:cNvSpPr/>
              <p:nvPr/>
            </p:nvSpPr>
            <p:spPr>
              <a:xfrm>
                <a:off x="8980685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-1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-1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  <a:sym typeface="Arial"/>
                  </a:rPr>
                  <a:t>.</a:t>
                </a:r>
              </a:p>
            </p:txBody>
          </p:sp>
          <p:sp>
            <p:nvSpPr>
              <p:cNvPr id="284" name="Right Triangle 283">
                <a:extLst>
                  <a:ext uri="{FF2B5EF4-FFF2-40B4-BE49-F238E27FC236}">
                    <a16:creationId xmlns:a16="http://schemas.microsoft.com/office/drawing/2014/main" id="{F349D073-C8C2-7952-B1F2-0AFB8555527C}"/>
                  </a:ext>
                </a:extLst>
              </p:cNvPr>
              <p:cNvSpPr/>
              <p:nvPr/>
            </p:nvSpPr>
            <p:spPr>
              <a:xfrm rot="10800000">
                <a:off x="10580885" y="2452006"/>
                <a:ext cx="137160" cy="105508"/>
              </a:xfrm>
              <a:prstGeom prst="rtTriangle">
                <a:avLst/>
              </a:prstGeom>
              <a:solidFill>
                <a:srgbClr val="057F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C0BFCAC7-F35C-9E07-B27A-69039B7F022C}"/>
                  </a:ext>
                </a:extLst>
              </p:cNvPr>
              <p:cNvSpPr/>
              <p:nvPr/>
            </p:nvSpPr>
            <p:spPr>
              <a:xfrm>
                <a:off x="8980685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-1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-1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  <a:sym typeface="Arial"/>
                  </a:rPr>
                  <a:t>.</a:t>
                </a:r>
              </a:p>
            </p:txBody>
          </p:sp>
          <p:sp>
            <p:nvSpPr>
              <p:cNvPr id="95" name="Right Triangle 94">
                <a:extLst>
                  <a:ext uri="{FF2B5EF4-FFF2-40B4-BE49-F238E27FC236}">
                    <a16:creationId xmlns:a16="http://schemas.microsoft.com/office/drawing/2014/main" id="{1A938903-8CAA-F542-C0E0-C3068A678064}"/>
                  </a:ext>
                </a:extLst>
              </p:cNvPr>
              <p:cNvSpPr/>
              <p:nvPr/>
            </p:nvSpPr>
            <p:spPr>
              <a:xfrm rot="10800000">
                <a:off x="10580885" y="1452276"/>
                <a:ext cx="137160" cy="105508"/>
              </a:xfrm>
              <a:prstGeom prst="rtTriangle">
                <a:avLst/>
              </a:prstGeom>
              <a:solidFill>
                <a:srgbClr val="057F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6" name="Freeform: Shape 325">
                <a:extLst>
                  <a:ext uri="{FF2B5EF4-FFF2-40B4-BE49-F238E27FC236}">
                    <a16:creationId xmlns:a16="http://schemas.microsoft.com/office/drawing/2014/main" id="{8AD37892-8F5E-25BE-96B4-027B34FBF055}"/>
                  </a:ext>
                </a:extLst>
              </p:cNvPr>
              <p:cNvSpPr/>
              <p:nvPr/>
            </p:nvSpPr>
            <p:spPr>
              <a:xfrm>
                <a:off x="8980685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-1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-1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Right Triangle 110">
                <a:extLst>
                  <a:ext uri="{FF2B5EF4-FFF2-40B4-BE49-F238E27FC236}">
                    <a16:creationId xmlns:a16="http://schemas.microsoft.com/office/drawing/2014/main" id="{7529D260-819E-0ED8-0CD2-592A7F990377}"/>
                  </a:ext>
                </a:extLst>
              </p:cNvPr>
              <p:cNvSpPr/>
              <p:nvPr/>
            </p:nvSpPr>
            <p:spPr>
              <a:xfrm rot="10800000">
                <a:off x="10580885" y="4451676"/>
                <a:ext cx="137160" cy="105326"/>
              </a:xfrm>
              <a:prstGeom prst="rtTriangle">
                <a:avLst/>
              </a:prstGeom>
              <a:solidFill>
                <a:srgbClr val="057F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5" name="Freeform: Shape 644">
                <a:extLst>
                  <a:ext uri="{FF2B5EF4-FFF2-40B4-BE49-F238E27FC236}">
                    <a16:creationId xmlns:a16="http://schemas.microsoft.com/office/drawing/2014/main" id="{2C314D30-1B6F-767B-6EBC-7D4019BA510A}"/>
                  </a:ext>
                </a:extLst>
              </p:cNvPr>
              <p:cNvSpPr/>
              <p:nvPr/>
            </p:nvSpPr>
            <p:spPr>
              <a:xfrm>
                <a:off x="8980685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-1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-1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0" name="Right Triangle 649">
                <a:extLst>
                  <a:ext uri="{FF2B5EF4-FFF2-40B4-BE49-F238E27FC236}">
                    <a16:creationId xmlns:a16="http://schemas.microsoft.com/office/drawing/2014/main" id="{C7573A78-A8A2-8043-3AFE-447B79236AAC}"/>
                  </a:ext>
                </a:extLst>
              </p:cNvPr>
              <p:cNvSpPr/>
              <p:nvPr/>
            </p:nvSpPr>
            <p:spPr>
              <a:xfrm rot="10800000">
                <a:off x="10580885" y="5451407"/>
                <a:ext cx="137160" cy="105326"/>
              </a:xfrm>
              <a:prstGeom prst="rtTriangle">
                <a:avLst/>
              </a:prstGeom>
              <a:solidFill>
                <a:srgbClr val="057F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32C9850-6CAA-3570-76AE-41ABCC2B2F14}"/>
                </a:ext>
              </a:extLst>
            </p:cNvPr>
            <p:cNvSpPr txBox="1"/>
            <p:nvPr/>
          </p:nvSpPr>
          <p:spPr>
            <a:xfrm>
              <a:off x="8889375" y="1003954"/>
              <a:ext cx="1554480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057FB4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Renewal/</a:t>
              </a:r>
              <a:br>
                <a:rPr kumimoji="0" lang="en-US" sz="1000" b="1" i="0" u="none" strike="noStrike" kern="0" cap="none" spc="0" normalizeH="0" baseline="0" noProof="0" dirty="0">
                  <a:ln/>
                  <a:solidFill>
                    <a:srgbClr val="057FB4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</a:b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057FB4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Repeat Purchase</a:t>
              </a: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FF06D5E7-7101-1FC3-0529-76106CDF9F7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249649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168" name="Graphic 2">
                <a:extLst>
                  <a:ext uri="{FF2B5EF4-FFF2-40B4-BE49-F238E27FC236}">
                    <a16:creationId xmlns:a16="http://schemas.microsoft.com/office/drawing/2014/main" id="{98DB2762-84CB-A3B3-E2C0-035F219EF22A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DD81162A-5499-51FA-2164-84C83D593DCA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:a16="http://schemas.microsoft.com/office/drawing/2014/main" id="{BFAAA660-2E43-8921-45B5-653567D17B72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7" name="Freeform: Shape 196">
                  <a:extLst>
                    <a:ext uri="{FF2B5EF4-FFF2-40B4-BE49-F238E27FC236}">
                      <a16:creationId xmlns:a16="http://schemas.microsoft.com/office/drawing/2014/main" id="{08373E25-9C8B-0935-1BF0-F35FBB948AD6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380490E2-9156-DF34-0B08-C87A63BF6C77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69" name="Graphic 2">
                <a:extLst>
                  <a:ext uri="{FF2B5EF4-FFF2-40B4-BE49-F238E27FC236}">
                    <a16:creationId xmlns:a16="http://schemas.microsoft.com/office/drawing/2014/main" id="{6E397A69-97AF-3F7E-162A-086942046C1B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176" name="Freeform: Shape 175">
                  <a:extLst>
                    <a:ext uri="{FF2B5EF4-FFF2-40B4-BE49-F238E27FC236}">
                      <a16:creationId xmlns:a16="http://schemas.microsoft.com/office/drawing/2014/main" id="{BAE81845-54E9-235F-EA8A-B1C4942029DB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77" name="Graphic 2">
                  <a:extLst>
                    <a:ext uri="{FF2B5EF4-FFF2-40B4-BE49-F238E27FC236}">
                      <a16:creationId xmlns:a16="http://schemas.microsoft.com/office/drawing/2014/main" id="{7C5D8A62-907C-2140-30F8-5760B4026538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178" name="Freeform: Shape 177">
                    <a:extLst>
                      <a:ext uri="{FF2B5EF4-FFF2-40B4-BE49-F238E27FC236}">
                        <a16:creationId xmlns:a16="http://schemas.microsoft.com/office/drawing/2014/main" id="{1FAAF500-2068-0912-C964-3706644716B1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9" name="Freeform: Shape 178">
                    <a:extLst>
                      <a:ext uri="{FF2B5EF4-FFF2-40B4-BE49-F238E27FC236}">
                        <a16:creationId xmlns:a16="http://schemas.microsoft.com/office/drawing/2014/main" id="{97632B31-0D80-BD0A-B227-3995AEC21C50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0" name="Freeform: Shape 179">
                    <a:extLst>
                      <a:ext uri="{FF2B5EF4-FFF2-40B4-BE49-F238E27FC236}">
                        <a16:creationId xmlns:a16="http://schemas.microsoft.com/office/drawing/2014/main" id="{67F8A043-0337-5711-CF7B-40398C83B9F1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70" name="Graphic 2">
                <a:extLst>
                  <a:ext uri="{FF2B5EF4-FFF2-40B4-BE49-F238E27FC236}">
                    <a16:creationId xmlns:a16="http://schemas.microsoft.com/office/drawing/2014/main" id="{58D1A9D1-B10B-8D0F-10E6-914879C3221C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171" name="Freeform: Shape 170">
                  <a:extLst>
                    <a:ext uri="{FF2B5EF4-FFF2-40B4-BE49-F238E27FC236}">
                      <a16:creationId xmlns:a16="http://schemas.microsoft.com/office/drawing/2014/main" id="{9C108E9C-D892-F650-00FB-FFD561411523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72" name="Graphic 2">
                  <a:extLst>
                    <a:ext uri="{FF2B5EF4-FFF2-40B4-BE49-F238E27FC236}">
                      <a16:creationId xmlns:a16="http://schemas.microsoft.com/office/drawing/2014/main" id="{44D6ADD8-ADB9-2B1C-E007-0B35688193B1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173" name="Freeform: Shape 172">
                    <a:extLst>
                      <a:ext uri="{FF2B5EF4-FFF2-40B4-BE49-F238E27FC236}">
                        <a16:creationId xmlns:a16="http://schemas.microsoft.com/office/drawing/2014/main" id="{70C62B45-3860-5E28-7C1C-D39FBD824F0B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:a16="http://schemas.microsoft.com/office/drawing/2014/main" id="{F9FF1B4A-D6EF-47E2-C237-F93F5B5A92E2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5" name="Freeform: Shape 174">
                    <a:extLst>
                      <a:ext uri="{FF2B5EF4-FFF2-40B4-BE49-F238E27FC236}">
                        <a16:creationId xmlns:a16="http://schemas.microsoft.com/office/drawing/2014/main" id="{B5A8EFBE-57BF-174B-97E6-C94160FF8967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9392B47-A3F2-5661-089D-061725ED5311}"/>
                </a:ext>
              </a:extLst>
            </p:cNvPr>
            <p:cNvGrpSpPr/>
            <p:nvPr/>
          </p:nvGrpSpPr>
          <p:grpSpPr>
            <a:xfrm>
              <a:off x="9247759" y="213547"/>
              <a:ext cx="837713" cy="718917"/>
              <a:chOff x="9270207" y="213547"/>
              <a:chExt cx="837713" cy="718917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D134FB67-2725-0D30-2113-67337F0BC107}"/>
                  </a:ext>
                </a:extLst>
              </p:cNvPr>
              <p:cNvSpPr/>
              <p:nvPr/>
            </p:nvSpPr>
            <p:spPr>
              <a:xfrm>
                <a:off x="9434892" y="418861"/>
                <a:ext cx="566652" cy="513603"/>
              </a:xfrm>
              <a:custGeom>
                <a:avLst/>
                <a:gdLst>
                  <a:gd name="connsiteX0" fmla="*/ 26987 w 958890"/>
                  <a:gd name="connsiteY0" fmla="*/ 564359 h 869121"/>
                  <a:gd name="connsiteX1" fmla="*/ 339315 w 958890"/>
                  <a:gd name="connsiteY1" fmla="*/ 53587 h 869121"/>
                  <a:gd name="connsiteX2" fmla="*/ 929463 w 958890"/>
                  <a:gd name="connsiteY2" fmla="*/ 218576 h 869121"/>
                  <a:gd name="connsiteX3" fmla="*/ 639614 w 958890"/>
                  <a:gd name="connsiteY3" fmla="*/ 837613 h 869121"/>
                  <a:gd name="connsiteX4" fmla="*/ 27075 w 958890"/>
                  <a:gd name="connsiteY4" fmla="*/ 564359 h 869121"/>
                  <a:gd name="connsiteX5" fmla="*/ 27075 w 958890"/>
                  <a:gd name="connsiteY5" fmla="*/ 564359 h 869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58890" h="869121">
                    <a:moveTo>
                      <a:pt x="26987" y="564359"/>
                    </a:moveTo>
                    <a:cubicBezTo>
                      <a:pt x="-66704" y="319729"/>
                      <a:pt x="94685" y="147365"/>
                      <a:pt x="339315" y="53587"/>
                    </a:cubicBezTo>
                    <a:cubicBezTo>
                      <a:pt x="583944" y="-40103"/>
                      <a:pt x="835774" y="-26142"/>
                      <a:pt x="929463" y="218576"/>
                    </a:cubicBezTo>
                    <a:cubicBezTo>
                      <a:pt x="1023154" y="463205"/>
                      <a:pt x="884156" y="743923"/>
                      <a:pt x="639614" y="837613"/>
                    </a:cubicBezTo>
                    <a:cubicBezTo>
                      <a:pt x="394984" y="931303"/>
                      <a:pt x="120764" y="808988"/>
                      <a:pt x="27075" y="564359"/>
                    </a:cubicBezTo>
                    <a:lnTo>
                      <a:pt x="27075" y="564359"/>
                    </a:lnTo>
                    <a:close/>
                  </a:path>
                </a:pathLst>
              </a:custGeom>
              <a:solidFill>
                <a:srgbClr val="057FB4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1" name="Graphic 2">
                <a:extLst>
                  <a:ext uri="{FF2B5EF4-FFF2-40B4-BE49-F238E27FC236}">
                    <a16:creationId xmlns:a16="http://schemas.microsoft.com/office/drawing/2014/main" id="{53D5EDDB-C776-B03C-77D3-AEE36E821A66}"/>
                  </a:ext>
                </a:extLst>
              </p:cNvPr>
              <p:cNvGrpSpPr/>
              <p:nvPr/>
            </p:nvGrpSpPr>
            <p:grpSpPr>
              <a:xfrm>
                <a:off x="9575817" y="523355"/>
                <a:ext cx="273359" cy="295258"/>
                <a:chOff x="2091820" y="730651"/>
                <a:chExt cx="348536" cy="376456"/>
              </a:xfrm>
              <a:solidFill>
                <a:srgbClr val="FFFFFF"/>
              </a:solidFill>
            </p:grpSpPr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D5D89E62-B7C3-558C-DF33-08064BFAE246}"/>
                    </a:ext>
                  </a:extLst>
                </p:cNvPr>
                <p:cNvSpPr/>
                <p:nvPr/>
              </p:nvSpPr>
              <p:spPr>
                <a:xfrm>
                  <a:off x="2332925" y="777354"/>
                  <a:ext cx="36794" cy="30111"/>
                </a:xfrm>
                <a:custGeom>
                  <a:avLst/>
                  <a:gdLst>
                    <a:gd name="connsiteX0" fmla="*/ 32587 w 36794"/>
                    <a:gd name="connsiteY0" fmla="*/ 12030 h 30111"/>
                    <a:gd name="connsiteX1" fmla="*/ 14586 w 36794"/>
                    <a:gd name="connsiteY1" fmla="*/ 1142 h 30111"/>
                    <a:gd name="connsiteX2" fmla="*/ 14586 w 36794"/>
                    <a:gd name="connsiteY2" fmla="*/ 1142 h 30111"/>
                    <a:gd name="connsiteX3" fmla="*/ 1152 w 36794"/>
                    <a:gd name="connsiteY3" fmla="*/ 5357 h 30111"/>
                    <a:gd name="connsiteX4" fmla="*/ 449 w 36794"/>
                    <a:gd name="connsiteY4" fmla="*/ 12908 h 30111"/>
                    <a:gd name="connsiteX5" fmla="*/ 5279 w 36794"/>
                    <a:gd name="connsiteY5" fmla="*/ 18703 h 30111"/>
                    <a:gd name="connsiteX6" fmla="*/ 21260 w 36794"/>
                    <a:gd name="connsiteY6" fmla="*/ 28362 h 30111"/>
                    <a:gd name="connsiteX7" fmla="*/ 35045 w 36794"/>
                    <a:gd name="connsiteY7" fmla="*/ 25816 h 30111"/>
                    <a:gd name="connsiteX8" fmla="*/ 32499 w 36794"/>
                    <a:gd name="connsiteY8" fmla="*/ 12030 h 30111"/>
                    <a:gd name="connsiteX9" fmla="*/ 32499 w 36794"/>
                    <a:gd name="connsiteY9" fmla="*/ 12030 h 301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6794" h="30111">
                      <a:moveTo>
                        <a:pt x="32587" y="12030"/>
                      </a:moveTo>
                      <a:cubicBezTo>
                        <a:pt x="26791" y="8079"/>
                        <a:pt x="20820" y="4391"/>
                        <a:pt x="14586" y="1142"/>
                      </a:cubicBezTo>
                      <a:lnTo>
                        <a:pt x="14586" y="1142"/>
                      </a:lnTo>
                      <a:cubicBezTo>
                        <a:pt x="9757" y="-1404"/>
                        <a:pt x="3698" y="440"/>
                        <a:pt x="1152" y="5357"/>
                      </a:cubicBezTo>
                      <a:cubicBezTo>
                        <a:pt x="-78" y="7640"/>
                        <a:pt x="-341" y="10362"/>
                        <a:pt x="449" y="12908"/>
                      </a:cubicBezTo>
                      <a:cubicBezTo>
                        <a:pt x="1240" y="15455"/>
                        <a:pt x="2996" y="17562"/>
                        <a:pt x="5279" y="18703"/>
                      </a:cubicBezTo>
                      <a:cubicBezTo>
                        <a:pt x="10811" y="21601"/>
                        <a:pt x="16079" y="24850"/>
                        <a:pt x="21260" y="28362"/>
                      </a:cubicBezTo>
                      <a:cubicBezTo>
                        <a:pt x="25738" y="31435"/>
                        <a:pt x="31972" y="30382"/>
                        <a:pt x="35045" y="25816"/>
                      </a:cubicBezTo>
                      <a:cubicBezTo>
                        <a:pt x="38118" y="21338"/>
                        <a:pt x="37065" y="15103"/>
                        <a:pt x="32499" y="12030"/>
                      </a:cubicBezTo>
                      <a:lnTo>
                        <a:pt x="32499" y="120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51A78BDB-2A2E-3C9F-474C-FA94E8BED852}"/>
                    </a:ext>
                  </a:extLst>
                </p:cNvPr>
                <p:cNvSpPr/>
                <p:nvPr/>
              </p:nvSpPr>
              <p:spPr>
                <a:xfrm>
                  <a:off x="2311636" y="1061985"/>
                  <a:ext cx="52246" cy="35563"/>
                </a:xfrm>
                <a:custGeom>
                  <a:avLst/>
                  <a:gdLst>
                    <a:gd name="connsiteX0" fmla="*/ 37105 w 52246"/>
                    <a:gd name="connsiteY0" fmla="*/ 1532 h 35563"/>
                    <a:gd name="connsiteX1" fmla="*/ 37105 w 52246"/>
                    <a:gd name="connsiteY1" fmla="*/ 1532 h 35563"/>
                    <a:gd name="connsiteX2" fmla="*/ 6636 w 52246"/>
                    <a:gd name="connsiteY2" fmla="*/ 16283 h 35563"/>
                    <a:gd name="connsiteX3" fmla="*/ 577 w 52246"/>
                    <a:gd name="connsiteY3" fmla="*/ 28928 h 35563"/>
                    <a:gd name="connsiteX4" fmla="*/ 13221 w 52246"/>
                    <a:gd name="connsiteY4" fmla="*/ 34986 h 35563"/>
                    <a:gd name="connsiteX5" fmla="*/ 13221 w 52246"/>
                    <a:gd name="connsiteY5" fmla="*/ 34986 h 35563"/>
                    <a:gd name="connsiteX6" fmla="*/ 47642 w 52246"/>
                    <a:gd name="connsiteY6" fmla="*/ 18303 h 35563"/>
                    <a:gd name="connsiteX7" fmla="*/ 50715 w 52246"/>
                    <a:gd name="connsiteY7" fmla="*/ 4605 h 35563"/>
                    <a:gd name="connsiteX8" fmla="*/ 37017 w 52246"/>
                    <a:gd name="connsiteY8" fmla="*/ 1532 h 35563"/>
                    <a:gd name="connsiteX9" fmla="*/ 37017 w 52246"/>
                    <a:gd name="connsiteY9" fmla="*/ 1532 h 35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2246" h="35563">
                      <a:moveTo>
                        <a:pt x="37105" y="1532"/>
                      </a:moveTo>
                      <a:lnTo>
                        <a:pt x="37105" y="1532"/>
                      </a:lnTo>
                      <a:cubicBezTo>
                        <a:pt x="27534" y="7591"/>
                        <a:pt x="17260" y="12508"/>
                        <a:pt x="6636" y="16283"/>
                      </a:cubicBezTo>
                      <a:cubicBezTo>
                        <a:pt x="1455" y="18127"/>
                        <a:pt x="-1267" y="23747"/>
                        <a:pt x="577" y="28928"/>
                      </a:cubicBezTo>
                      <a:cubicBezTo>
                        <a:pt x="2421" y="34108"/>
                        <a:pt x="8041" y="36830"/>
                        <a:pt x="13221" y="34986"/>
                      </a:cubicBezTo>
                      <a:cubicBezTo>
                        <a:pt x="13221" y="34986"/>
                        <a:pt x="13221" y="34986"/>
                        <a:pt x="13221" y="34986"/>
                      </a:cubicBezTo>
                      <a:cubicBezTo>
                        <a:pt x="25251" y="30684"/>
                        <a:pt x="36841" y="25152"/>
                        <a:pt x="47642" y="18303"/>
                      </a:cubicBezTo>
                      <a:cubicBezTo>
                        <a:pt x="52295" y="15405"/>
                        <a:pt x="53612" y="9259"/>
                        <a:pt x="50715" y="4605"/>
                      </a:cubicBezTo>
                      <a:cubicBezTo>
                        <a:pt x="47817" y="-49"/>
                        <a:pt x="41671" y="-1366"/>
                        <a:pt x="37017" y="1532"/>
                      </a:cubicBezTo>
                      <a:lnTo>
                        <a:pt x="37017" y="15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77A4DA99-B04A-BE74-5CE8-0E08BE99B0EB}"/>
                    </a:ext>
                  </a:extLst>
                </p:cNvPr>
                <p:cNvSpPr/>
                <p:nvPr/>
              </p:nvSpPr>
              <p:spPr>
                <a:xfrm>
                  <a:off x="2377150" y="811296"/>
                  <a:ext cx="41410" cy="48698"/>
                </a:xfrm>
                <a:custGeom>
                  <a:avLst/>
                  <a:gdLst>
                    <a:gd name="connsiteX0" fmla="*/ 22870 w 41410"/>
                    <a:gd name="connsiteY0" fmla="*/ 43768 h 48698"/>
                    <a:gd name="connsiteX1" fmla="*/ 36480 w 41410"/>
                    <a:gd name="connsiteY1" fmla="*/ 47368 h 48698"/>
                    <a:gd name="connsiteX2" fmla="*/ 40080 w 41410"/>
                    <a:gd name="connsiteY2" fmla="*/ 33846 h 48698"/>
                    <a:gd name="connsiteX3" fmla="*/ 40080 w 41410"/>
                    <a:gd name="connsiteY3" fmla="*/ 33846 h 48698"/>
                    <a:gd name="connsiteX4" fmla="*/ 17251 w 41410"/>
                    <a:gd name="connsiteY4" fmla="*/ 3201 h 48698"/>
                    <a:gd name="connsiteX5" fmla="*/ 3201 w 41410"/>
                    <a:gd name="connsiteY5" fmla="*/ 2675 h 48698"/>
                    <a:gd name="connsiteX6" fmla="*/ 2675 w 41410"/>
                    <a:gd name="connsiteY6" fmla="*/ 16636 h 48698"/>
                    <a:gd name="connsiteX7" fmla="*/ 2675 w 41410"/>
                    <a:gd name="connsiteY7" fmla="*/ 16636 h 48698"/>
                    <a:gd name="connsiteX8" fmla="*/ 22870 w 41410"/>
                    <a:gd name="connsiteY8" fmla="*/ 43856 h 48698"/>
                    <a:gd name="connsiteX9" fmla="*/ 22870 w 41410"/>
                    <a:gd name="connsiteY9" fmla="*/ 43856 h 4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1410" h="48698">
                      <a:moveTo>
                        <a:pt x="22870" y="43768"/>
                      </a:moveTo>
                      <a:cubicBezTo>
                        <a:pt x="25592" y="48510"/>
                        <a:pt x="31739" y="50090"/>
                        <a:pt x="36480" y="47368"/>
                      </a:cubicBezTo>
                      <a:cubicBezTo>
                        <a:pt x="41222" y="44646"/>
                        <a:pt x="42802" y="38588"/>
                        <a:pt x="40080" y="33846"/>
                      </a:cubicBezTo>
                      <a:cubicBezTo>
                        <a:pt x="40080" y="33846"/>
                        <a:pt x="40080" y="33846"/>
                        <a:pt x="40080" y="33846"/>
                      </a:cubicBezTo>
                      <a:cubicBezTo>
                        <a:pt x="33583" y="22870"/>
                        <a:pt x="25943" y="12509"/>
                        <a:pt x="17251" y="3201"/>
                      </a:cubicBezTo>
                      <a:cubicBezTo>
                        <a:pt x="13563" y="-838"/>
                        <a:pt x="7241" y="-1101"/>
                        <a:pt x="3201" y="2675"/>
                      </a:cubicBezTo>
                      <a:cubicBezTo>
                        <a:pt x="-838" y="6362"/>
                        <a:pt x="-1101" y="12685"/>
                        <a:pt x="2675" y="16636"/>
                      </a:cubicBezTo>
                      <a:cubicBezTo>
                        <a:pt x="2675" y="16636"/>
                        <a:pt x="2675" y="16636"/>
                        <a:pt x="2675" y="16636"/>
                      </a:cubicBezTo>
                      <a:cubicBezTo>
                        <a:pt x="10402" y="24978"/>
                        <a:pt x="17163" y="34022"/>
                        <a:pt x="22870" y="43856"/>
                      </a:cubicBezTo>
                      <a:lnTo>
                        <a:pt x="22870" y="4385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C26CE89E-3F10-8734-F13A-3ABC646A452F}"/>
                    </a:ext>
                  </a:extLst>
                </p:cNvPr>
                <p:cNvSpPr/>
                <p:nvPr/>
              </p:nvSpPr>
              <p:spPr>
                <a:xfrm>
                  <a:off x="2411022" y="944363"/>
                  <a:ext cx="28419" cy="54791"/>
                </a:xfrm>
                <a:custGeom>
                  <a:avLst/>
                  <a:gdLst>
                    <a:gd name="connsiteX0" fmla="*/ 19818 w 28419"/>
                    <a:gd name="connsiteY0" fmla="*/ 88 h 54791"/>
                    <a:gd name="connsiteX1" fmla="*/ 8667 w 28419"/>
                    <a:gd name="connsiteY1" fmla="*/ 8605 h 54791"/>
                    <a:gd name="connsiteX2" fmla="*/ 8667 w 28419"/>
                    <a:gd name="connsiteY2" fmla="*/ 8605 h 54791"/>
                    <a:gd name="connsiteX3" fmla="*/ 588 w 28419"/>
                    <a:gd name="connsiteY3" fmla="*/ 41445 h 54791"/>
                    <a:gd name="connsiteX4" fmla="*/ 6471 w 28419"/>
                    <a:gd name="connsiteY4" fmla="*/ 54177 h 54791"/>
                    <a:gd name="connsiteX5" fmla="*/ 9896 w 28419"/>
                    <a:gd name="connsiteY5" fmla="*/ 54791 h 54791"/>
                    <a:gd name="connsiteX6" fmla="*/ 19203 w 28419"/>
                    <a:gd name="connsiteY6" fmla="*/ 48294 h 54791"/>
                    <a:gd name="connsiteX7" fmla="*/ 28335 w 28419"/>
                    <a:gd name="connsiteY7" fmla="*/ 11151 h 54791"/>
                    <a:gd name="connsiteX8" fmla="*/ 19818 w 28419"/>
                    <a:gd name="connsiteY8" fmla="*/ 0 h 54791"/>
                    <a:gd name="connsiteX9" fmla="*/ 19818 w 28419"/>
                    <a:gd name="connsiteY9" fmla="*/ 0 h 54791"/>
                    <a:gd name="connsiteX10" fmla="*/ 19818 w 28419"/>
                    <a:gd name="connsiteY10" fmla="*/ 0 h 547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8419" h="54791">
                      <a:moveTo>
                        <a:pt x="19818" y="88"/>
                      </a:moveTo>
                      <a:cubicBezTo>
                        <a:pt x="14374" y="-615"/>
                        <a:pt x="9457" y="3161"/>
                        <a:pt x="8667" y="8605"/>
                      </a:cubicBezTo>
                      <a:cubicBezTo>
                        <a:pt x="8667" y="8605"/>
                        <a:pt x="8667" y="8605"/>
                        <a:pt x="8667" y="8605"/>
                      </a:cubicBezTo>
                      <a:cubicBezTo>
                        <a:pt x="7174" y="19844"/>
                        <a:pt x="4452" y="30820"/>
                        <a:pt x="588" y="41445"/>
                      </a:cubicBezTo>
                      <a:cubicBezTo>
                        <a:pt x="-1255" y="46625"/>
                        <a:pt x="1379" y="52245"/>
                        <a:pt x="6471" y="54177"/>
                      </a:cubicBezTo>
                      <a:cubicBezTo>
                        <a:pt x="7525" y="54616"/>
                        <a:pt x="8755" y="54791"/>
                        <a:pt x="9896" y="54791"/>
                      </a:cubicBezTo>
                      <a:cubicBezTo>
                        <a:pt x="14023" y="54791"/>
                        <a:pt x="17799" y="52157"/>
                        <a:pt x="19203" y="48294"/>
                      </a:cubicBezTo>
                      <a:cubicBezTo>
                        <a:pt x="23594" y="36264"/>
                        <a:pt x="26667" y="23883"/>
                        <a:pt x="28335" y="11151"/>
                      </a:cubicBezTo>
                      <a:cubicBezTo>
                        <a:pt x="29038" y="5707"/>
                        <a:pt x="25262" y="790"/>
                        <a:pt x="19818" y="0"/>
                      </a:cubicBezTo>
                      <a:cubicBezTo>
                        <a:pt x="19818" y="0"/>
                        <a:pt x="19818" y="0"/>
                        <a:pt x="19818" y="0"/>
                      </a:cubicBezTo>
                      <a:lnTo>
                        <a:pt x="1981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8DC90638-C902-7DC9-F689-C91124072909}"/>
                    </a:ext>
                  </a:extLst>
                </p:cNvPr>
                <p:cNvSpPr/>
                <p:nvPr/>
              </p:nvSpPr>
              <p:spPr>
                <a:xfrm>
                  <a:off x="2372316" y="1011603"/>
                  <a:ext cx="42536" cy="47831"/>
                </a:xfrm>
                <a:custGeom>
                  <a:avLst/>
                  <a:gdLst>
                    <a:gd name="connsiteX0" fmla="*/ 37977 w 42536"/>
                    <a:gd name="connsiteY0" fmla="*/ 1601 h 47831"/>
                    <a:gd name="connsiteX1" fmla="*/ 24279 w 42536"/>
                    <a:gd name="connsiteY1" fmla="*/ 4498 h 47831"/>
                    <a:gd name="connsiteX2" fmla="*/ 24279 w 42536"/>
                    <a:gd name="connsiteY2" fmla="*/ 4498 h 47831"/>
                    <a:gd name="connsiteX3" fmla="*/ 2942 w 42536"/>
                    <a:gd name="connsiteY3" fmla="*/ 30840 h 47831"/>
                    <a:gd name="connsiteX4" fmla="*/ 2854 w 42536"/>
                    <a:gd name="connsiteY4" fmla="*/ 44889 h 47831"/>
                    <a:gd name="connsiteX5" fmla="*/ 16903 w 42536"/>
                    <a:gd name="connsiteY5" fmla="*/ 44977 h 47831"/>
                    <a:gd name="connsiteX6" fmla="*/ 16903 w 42536"/>
                    <a:gd name="connsiteY6" fmla="*/ 44977 h 47831"/>
                    <a:gd name="connsiteX7" fmla="*/ 40962 w 42536"/>
                    <a:gd name="connsiteY7" fmla="*/ 15299 h 47831"/>
                    <a:gd name="connsiteX8" fmla="*/ 37977 w 42536"/>
                    <a:gd name="connsiteY8" fmla="*/ 1601 h 47831"/>
                    <a:gd name="connsiteX9" fmla="*/ 37977 w 42536"/>
                    <a:gd name="connsiteY9" fmla="*/ 1601 h 47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2536" h="47831">
                      <a:moveTo>
                        <a:pt x="37977" y="1601"/>
                      </a:moveTo>
                      <a:cubicBezTo>
                        <a:pt x="33411" y="-1385"/>
                        <a:pt x="27264" y="-68"/>
                        <a:pt x="24279" y="4498"/>
                      </a:cubicBezTo>
                      <a:cubicBezTo>
                        <a:pt x="24279" y="4498"/>
                        <a:pt x="24279" y="4498"/>
                        <a:pt x="24279" y="4498"/>
                      </a:cubicBezTo>
                      <a:cubicBezTo>
                        <a:pt x="18132" y="13981"/>
                        <a:pt x="11020" y="22850"/>
                        <a:pt x="2942" y="30840"/>
                      </a:cubicBezTo>
                      <a:cubicBezTo>
                        <a:pt x="-922" y="34704"/>
                        <a:pt x="-1009" y="40938"/>
                        <a:pt x="2854" y="44889"/>
                      </a:cubicBezTo>
                      <a:cubicBezTo>
                        <a:pt x="6718" y="48753"/>
                        <a:pt x="12952" y="48841"/>
                        <a:pt x="16903" y="44977"/>
                      </a:cubicBezTo>
                      <a:cubicBezTo>
                        <a:pt x="16903" y="44977"/>
                        <a:pt x="16903" y="44977"/>
                        <a:pt x="16903" y="44977"/>
                      </a:cubicBezTo>
                      <a:cubicBezTo>
                        <a:pt x="26035" y="36021"/>
                        <a:pt x="34026" y="26011"/>
                        <a:pt x="40962" y="15299"/>
                      </a:cubicBezTo>
                      <a:cubicBezTo>
                        <a:pt x="43948" y="10733"/>
                        <a:pt x="42543" y="4586"/>
                        <a:pt x="37977" y="1601"/>
                      </a:cubicBezTo>
                      <a:lnTo>
                        <a:pt x="37977" y="160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23CA7D8D-4F65-331C-17BA-90556FBAC080}"/>
                    </a:ext>
                  </a:extLst>
                </p:cNvPr>
                <p:cNvSpPr/>
                <p:nvPr/>
              </p:nvSpPr>
              <p:spPr>
                <a:xfrm>
                  <a:off x="2413462" y="873119"/>
                  <a:ext cx="26893" cy="55087"/>
                </a:xfrm>
                <a:custGeom>
                  <a:avLst/>
                  <a:gdLst>
                    <a:gd name="connsiteX0" fmla="*/ 344 w 26893"/>
                    <a:gd name="connsiteY0" fmla="*/ 12853 h 55087"/>
                    <a:gd name="connsiteX1" fmla="*/ 7017 w 26893"/>
                    <a:gd name="connsiteY1" fmla="*/ 46044 h 55087"/>
                    <a:gd name="connsiteX2" fmla="*/ 16939 w 26893"/>
                    <a:gd name="connsiteY2" fmla="*/ 55088 h 55087"/>
                    <a:gd name="connsiteX3" fmla="*/ 17817 w 26893"/>
                    <a:gd name="connsiteY3" fmla="*/ 55088 h 55087"/>
                    <a:gd name="connsiteX4" fmla="*/ 26861 w 26893"/>
                    <a:gd name="connsiteY4" fmla="*/ 44288 h 55087"/>
                    <a:gd name="connsiteX5" fmla="*/ 19398 w 26893"/>
                    <a:gd name="connsiteY5" fmla="*/ 6882 h 55087"/>
                    <a:gd name="connsiteX6" fmla="*/ 6929 w 26893"/>
                    <a:gd name="connsiteY6" fmla="*/ 472 h 55087"/>
                    <a:gd name="connsiteX7" fmla="*/ 431 w 26893"/>
                    <a:gd name="connsiteY7" fmla="*/ 12941 h 55087"/>
                    <a:gd name="connsiteX8" fmla="*/ 431 w 26893"/>
                    <a:gd name="connsiteY8" fmla="*/ 12941 h 55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6893" h="55087">
                      <a:moveTo>
                        <a:pt x="344" y="12853"/>
                      </a:moveTo>
                      <a:cubicBezTo>
                        <a:pt x="3768" y="23653"/>
                        <a:pt x="5963" y="34717"/>
                        <a:pt x="7017" y="46044"/>
                      </a:cubicBezTo>
                      <a:cubicBezTo>
                        <a:pt x="7456" y="51137"/>
                        <a:pt x="11758" y="55088"/>
                        <a:pt x="16939" y="55088"/>
                      </a:cubicBezTo>
                      <a:lnTo>
                        <a:pt x="17817" y="55088"/>
                      </a:lnTo>
                      <a:cubicBezTo>
                        <a:pt x="23261" y="54561"/>
                        <a:pt x="27300" y="49732"/>
                        <a:pt x="26861" y="44288"/>
                      </a:cubicBezTo>
                      <a:cubicBezTo>
                        <a:pt x="25720" y="31556"/>
                        <a:pt x="23261" y="18999"/>
                        <a:pt x="19398" y="6882"/>
                      </a:cubicBezTo>
                      <a:cubicBezTo>
                        <a:pt x="17729" y="1701"/>
                        <a:pt x="12197" y="-1196"/>
                        <a:pt x="6929" y="472"/>
                      </a:cubicBezTo>
                      <a:cubicBezTo>
                        <a:pt x="1748" y="2140"/>
                        <a:pt x="-1149" y="7672"/>
                        <a:pt x="431" y="12941"/>
                      </a:cubicBezTo>
                      <a:lnTo>
                        <a:pt x="431" y="1294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E24B4AB2-1C7F-D0FF-8F79-66B78E91DFA1}"/>
                    </a:ext>
                  </a:extLst>
                </p:cNvPr>
                <p:cNvSpPr/>
                <p:nvPr/>
              </p:nvSpPr>
              <p:spPr>
                <a:xfrm>
                  <a:off x="2091820" y="730651"/>
                  <a:ext cx="204213" cy="376456"/>
                </a:xfrm>
                <a:custGeom>
                  <a:avLst/>
                  <a:gdLst>
                    <a:gd name="connsiteX0" fmla="*/ 193173 w 204213"/>
                    <a:gd name="connsiteY0" fmla="*/ 355433 h 376456"/>
                    <a:gd name="connsiteX1" fmla="*/ 174558 w 204213"/>
                    <a:gd name="connsiteY1" fmla="*/ 356574 h 376456"/>
                    <a:gd name="connsiteX2" fmla="*/ 19843 w 204213"/>
                    <a:gd name="connsiteY2" fmla="*/ 202210 h 376456"/>
                    <a:gd name="connsiteX3" fmla="*/ 149797 w 204213"/>
                    <a:gd name="connsiteY3" fmla="*/ 49777 h 376456"/>
                    <a:gd name="connsiteX4" fmla="*/ 126967 w 204213"/>
                    <a:gd name="connsiteY4" fmla="*/ 74188 h 376456"/>
                    <a:gd name="connsiteX5" fmla="*/ 127406 w 204213"/>
                    <a:gd name="connsiteY5" fmla="*/ 88149 h 376456"/>
                    <a:gd name="connsiteX6" fmla="*/ 141455 w 204213"/>
                    <a:gd name="connsiteY6" fmla="*/ 87710 h 376456"/>
                    <a:gd name="connsiteX7" fmla="*/ 181671 w 204213"/>
                    <a:gd name="connsiteY7" fmla="*/ 44685 h 376456"/>
                    <a:gd name="connsiteX8" fmla="*/ 181232 w 204213"/>
                    <a:gd name="connsiteY8" fmla="*/ 30723 h 376456"/>
                    <a:gd name="connsiteX9" fmla="*/ 179388 w 204213"/>
                    <a:gd name="connsiteY9" fmla="*/ 29318 h 376456"/>
                    <a:gd name="connsiteX10" fmla="*/ 129953 w 204213"/>
                    <a:gd name="connsiteY10" fmla="*/ 1308 h 376456"/>
                    <a:gd name="connsiteX11" fmla="*/ 116430 w 204213"/>
                    <a:gd name="connsiteY11" fmla="*/ 4996 h 376456"/>
                    <a:gd name="connsiteX12" fmla="*/ 120118 w 204213"/>
                    <a:gd name="connsiteY12" fmla="*/ 18518 h 376456"/>
                    <a:gd name="connsiteX13" fmla="*/ 142158 w 204213"/>
                    <a:gd name="connsiteY13" fmla="*/ 30987 h 376456"/>
                    <a:gd name="connsiteX14" fmla="*/ 3072 w 204213"/>
                    <a:gd name="connsiteY14" fmla="*/ 234611 h 376456"/>
                    <a:gd name="connsiteX15" fmla="*/ 195456 w 204213"/>
                    <a:gd name="connsiteY15" fmla="*/ 375189 h 376456"/>
                    <a:gd name="connsiteX16" fmla="*/ 204149 w 204213"/>
                    <a:gd name="connsiteY16" fmla="*/ 364213 h 376456"/>
                    <a:gd name="connsiteX17" fmla="*/ 193086 w 204213"/>
                    <a:gd name="connsiteY17" fmla="*/ 355520 h 376456"/>
                    <a:gd name="connsiteX18" fmla="*/ 193086 w 204213"/>
                    <a:gd name="connsiteY18" fmla="*/ 355520 h 3764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04213" h="376456">
                      <a:moveTo>
                        <a:pt x="193173" y="355433"/>
                      </a:moveTo>
                      <a:cubicBezTo>
                        <a:pt x="187027" y="356135"/>
                        <a:pt x="180793" y="356574"/>
                        <a:pt x="174558" y="356574"/>
                      </a:cubicBezTo>
                      <a:cubicBezTo>
                        <a:pt x="89122" y="356574"/>
                        <a:pt x="19843" y="287470"/>
                        <a:pt x="19843" y="202210"/>
                      </a:cubicBezTo>
                      <a:cubicBezTo>
                        <a:pt x="19843" y="126433"/>
                        <a:pt x="74898" y="61895"/>
                        <a:pt x="149797" y="49777"/>
                      </a:cubicBezTo>
                      <a:lnTo>
                        <a:pt x="126967" y="74188"/>
                      </a:lnTo>
                      <a:cubicBezTo>
                        <a:pt x="123191" y="78227"/>
                        <a:pt x="123455" y="84461"/>
                        <a:pt x="127406" y="88149"/>
                      </a:cubicBezTo>
                      <a:cubicBezTo>
                        <a:pt x="131445" y="91749"/>
                        <a:pt x="137592" y="91486"/>
                        <a:pt x="141455" y="87710"/>
                      </a:cubicBezTo>
                      <a:lnTo>
                        <a:pt x="181671" y="44685"/>
                      </a:lnTo>
                      <a:cubicBezTo>
                        <a:pt x="185446" y="40645"/>
                        <a:pt x="185183" y="34411"/>
                        <a:pt x="181232" y="30723"/>
                      </a:cubicBezTo>
                      <a:cubicBezTo>
                        <a:pt x="180705" y="30196"/>
                        <a:pt x="180002" y="29757"/>
                        <a:pt x="179388" y="29318"/>
                      </a:cubicBezTo>
                      <a:lnTo>
                        <a:pt x="129953" y="1308"/>
                      </a:lnTo>
                      <a:cubicBezTo>
                        <a:pt x="125211" y="-1414"/>
                        <a:pt x="119152" y="254"/>
                        <a:pt x="116430" y="4996"/>
                      </a:cubicBezTo>
                      <a:cubicBezTo>
                        <a:pt x="113708" y="9737"/>
                        <a:pt x="115377" y="15796"/>
                        <a:pt x="120118" y="18518"/>
                      </a:cubicBezTo>
                      <a:lnTo>
                        <a:pt x="142158" y="30987"/>
                      </a:lnTo>
                      <a:cubicBezTo>
                        <a:pt x="47414" y="48899"/>
                        <a:pt x="-14841" y="140043"/>
                        <a:pt x="3072" y="234611"/>
                      </a:cubicBezTo>
                      <a:cubicBezTo>
                        <a:pt x="20194" y="324700"/>
                        <a:pt x="104313" y="386165"/>
                        <a:pt x="195456" y="375189"/>
                      </a:cubicBezTo>
                      <a:cubicBezTo>
                        <a:pt x="200900" y="374574"/>
                        <a:pt x="204764" y="369569"/>
                        <a:pt x="204149" y="364213"/>
                      </a:cubicBezTo>
                      <a:cubicBezTo>
                        <a:pt x="203535" y="358769"/>
                        <a:pt x="198530" y="354906"/>
                        <a:pt x="193086" y="355520"/>
                      </a:cubicBezTo>
                      <a:lnTo>
                        <a:pt x="193086" y="3555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A810D402-7B72-B7C6-DDBD-BEB9C1192339}"/>
                  </a:ext>
                </a:extLst>
              </p:cNvPr>
              <p:cNvSpPr/>
              <p:nvPr/>
            </p:nvSpPr>
            <p:spPr>
              <a:xfrm>
                <a:off x="9419833" y="364600"/>
                <a:ext cx="567250" cy="567250"/>
              </a:xfrm>
              <a:custGeom>
                <a:avLst/>
                <a:gdLst>
                  <a:gd name="connsiteX0" fmla="*/ 479952 w 959902"/>
                  <a:gd name="connsiteY0" fmla="*/ 959903 h 959903"/>
                  <a:gd name="connsiteX1" fmla="*/ 0 w 959902"/>
                  <a:gd name="connsiteY1" fmla="*/ 479952 h 959903"/>
                  <a:gd name="connsiteX2" fmla="*/ 479952 w 959902"/>
                  <a:gd name="connsiteY2" fmla="*/ 0 h 959903"/>
                  <a:gd name="connsiteX3" fmla="*/ 959903 w 959902"/>
                  <a:gd name="connsiteY3" fmla="*/ 479952 h 959903"/>
                  <a:gd name="connsiteX4" fmla="*/ 479952 w 959902"/>
                  <a:gd name="connsiteY4" fmla="*/ 959903 h 959903"/>
                  <a:gd name="connsiteX5" fmla="*/ 479952 w 959902"/>
                  <a:gd name="connsiteY5" fmla="*/ 959903 h 959903"/>
                  <a:gd name="connsiteX6" fmla="*/ 479952 w 959902"/>
                  <a:gd name="connsiteY6" fmla="*/ 11854 h 959903"/>
                  <a:gd name="connsiteX7" fmla="*/ 11854 w 959902"/>
                  <a:gd name="connsiteY7" fmla="*/ 479952 h 959903"/>
                  <a:gd name="connsiteX8" fmla="*/ 479952 w 959902"/>
                  <a:gd name="connsiteY8" fmla="*/ 948049 h 959903"/>
                  <a:gd name="connsiteX9" fmla="*/ 948137 w 959902"/>
                  <a:gd name="connsiteY9" fmla="*/ 479952 h 959903"/>
                  <a:gd name="connsiteX10" fmla="*/ 479952 w 959902"/>
                  <a:gd name="connsiteY10" fmla="*/ 11854 h 959903"/>
                  <a:gd name="connsiteX11" fmla="*/ 479952 w 959902"/>
                  <a:gd name="connsiteY11" fmla="*/ 11854 h 959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59902" h="959903">
                    <a:moveTo>
                      <a:pt x="479952" y="959903"/>
                    </a:moveTo>
                    <a:cubicBezTo>
                      <a:pt x="215302" y="959903"/>
                      <a:pt x="0" y="744601"/>
                      <a:pt x="0" y="479952"/>
                    </a:cubicBezTo>
                    <a:cubicBezTo>
                      <a:pt x="0" y="215302"/>
                      <a:pt x="215302" y="0"/>
                      <a:pt x="479952" y="0"/>
                    </a:cubicBezTo>
                    <a:cubicBezTo>
                      <a:pt x="744600" y="0"/>
                      <a:pt x="959903" y="215302"/>
                      <a:pt x="959903" y="479952"/>
                    </a:cubicBezTo>
                    <a:cubicBezTo>
                      <a:pt x="959903" y="744601"/>
                      <a:pt x="744600" y="959903"/>
                      <a:pt x="479952" y="959903"/>
                    </a:cubicBezTo>
                    <a:lnTo>
                      <a:pt x="479952" y="959903"/>
                    </a:lnTo>
                    <a:close/>
                    <a:moveTo>
                      <a:pt x="479952" y="11854"/>
                    </a:moveTo>
                    <a:cubicBezTo>
                      <a:pt x="221800" y="11854"/>
                      <a:pt x="11854" y="221888"/>
                      <a:pt x="11854" y="479952"/>
                    </a:cubicBezTo>
                    <a:cubicBezTo>
                      <a:pt x="11854" y="738016"/>
                      <a:pt x="221888" y="948049"/>
                      <a:pt x="479952" y="948049"/>
                    </a:cubicBezTo>
                    <a:cubicBezTo>
                      <a:pt x="738015" y="948049"/>
                      <a:pt x="948137" y="738016"/>
                      <a:pt x="948137" y="479952"/>
                    </a:cubicBezTo>
                    <a:cubicBezTo>
                      <a:pt x="948137" y="221888"/>
                      <a:pt x="738103" y="11854"/>
                      <a:pt x="479952" y="11854"/>
                    </a:cubicBezTo>
                    <a:lnTo>
                      <a:pt x="479952" y="11854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8108E04E-7C18-D123-0E09-8C317AC50E14}"/>
                  </a:ext>
                </a:extLst>
              </p:cNvPr>
              <p:cNvSpPr/>
              <p:nvPr/>
            </p:nvSpPr>
            <p:spPr>
              <a:xfrm>
                <a:off x="9512974" y="472010"/>
                <a:ext cx="594946" cy="352118"/>
              </a:xfrm>
              <a:custGeom>
                <a:avLst/>
                <a:gdLst>
                  <a:gd name="connsiteX0" fmla="*/ 807998 w 1006770"/>
                  <a:gd name="connsiteY0" fmla="*/ 595593 h 595856"/>
                  <a:gd name="connsiteX1" fmla="*/ 764358 w 1006770"/>
                  <a:gd name="connsiteY1" fmla="*/ 595593 h 595856"/>
                  <a:gd name="connsiteX2" fmla="*/ 758475 w 1006770"/>
                  <a:gd name="connsiteY2" fmla="*/ 589710 h 595856"/>
                  <a:gd name="connsiteX3" fmla="*/ 764358 w 1006770"/>
                  <a:gd name="connsiteY3" fmla="*/ 583827 h 595856"/>
                  <a:gd name="connsiteX4" fmla="*/ 807998 w 1006770"/>
                  <a:gd name="connsiteY4" fmla="*/ 583827 h 595856"/>
                  <a:gd name="connsiteX5" fmla="*/ 852955 w 1006770"/>
                  <a:gd name="connsiteY5" fmla="*/ 557924 h 595856"/>
                  <a:gd name="connsiteX6" fmla="*/ 988089 w 1006770"/>
                  <a:gd name="connsiteY6" fmla="*/ 323743 h 595856"/>
                  <a:gd name="connsiteX7" fmla="*/ 988089 w 1006770"/>
                  <a:gd name="connsiteY7" fmla="*/ 271850 h 595856"/>
                  <a:gd name="connsiteX8" fmla="*/ 852955 w 1006770"/>
                  <a:gd name="connsiteY8" fmla="*/ 37669 h 595856"/>
                  <a:gd name="connsiteX9" fmla="*/ 807998 w 1006770"/>
                  <a:gd name="connsiteY9" fmla="*/ 11766 h 595856"/>
                  <a:gd name="connsiteX10" fmla="*/ 5883 w 1006770"/>
                  <a:gd name="connsiteY10" fmla="*/ 11766 h 595856"/>
                  <a:gd name="connsiteX11" fmla="*/ 0 w 1006770"/>
                  <a:gd name="connsiteY11" fmla="*/ 5883 h 595856"/>
                  <a:gd name="connsiteX12" fmla="*/ 5883 w 1006770"/>
                  <a:gd name="connsiteY12" fmla="*/ 0 h 595856"/>
                  <a:gd name="connsiteX13" fmla="*/ 807998 w 1006770"/>
                  <a:gd name="connsiteY13" fmla="*/ 0 h 595856"/>
                  <a:gd name="connsiteX14" fmla="*/ 863141 w 1006770"/>
                  <a:gd name="connsiteY14" fmla="*/ 31874 h 595856"/>
                  <a:gd name="connsiteX15" fmla="*/ 998275 w 1006770"/>
                  <a:gd name="connsiteY15" fmla="*/ 266054 h 595856"/>
                  <a:gd name="connsiteX16" fmla="*/ 998275 w 1006770"/>
                  <a:gd name="connsiteY16" fmla="*/ 329802 h 595856"/>
                  <a:gd name="connsiteX17" fmla="*/ 863141 w 1006770"/>
                  <a:gd name="connsiteY17" fmla="*/ 563983 h 595856"/>
                  <a:gd name="connsiteX18" fmla="*/ 807998 w 1006770"/>
                  <a:gd name="connsiteY18" fmla="*/ 595857 h 595856"/>
                  <a:gd name="connsiteX19" fmla="*/ 807998 w 1006770"/>
                  <a:gd name="connsiteY19" fmla="*/ 595857 h 595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6770" h="595856">
                    <a:moveTo>
                      <a:pt x="807998" y="595593"/>
                    </a:moveTo>
                    <a:lnTo>
                      <a:pt x="764358" y="595593"/>
                    </a:lnTo>
                    <a:cubicBezTo>
                      <a:pt x="761109" y="595593"/>
                      <a:pt x="758475" y="592959"/>
                      <a:pt x="758475" y="589710"/>
                    </a:cubicBezTo>
                    <a:cubicBezTo>
                      <a:pt x="758475" y="586461"/>
                      <a:pt x="761109" y="583827"/>
                      <a:pt x="764358" y="583827"/>
                    </a:cubicBezTo>
                    <a:lnTo>
                      <a:pt x="807998" y="583827"/>
                    </a:lnTo>
                    <a:cubicBezTo>
                      <a:pt x="826437" y="583827"/>
                      <a:pt x="843648" y="573905"/>
                      <a:pt x="852955" y="557924"/>
                    </a:cubicBezTo>
                    <a:lnTo>
                      <a:pt x="988089" y="323743"/>
                    </a:lnTo>
                    <a:cubicBezTo>
                      <a:pt x="997310" y="307763"/>
                      <a:pt x="997310" y="287830"/>
                      <a:pt x="988089" y="271850"/>
                    </a:cubicBezTo>
                    <a:lnTo>
                      <a:pt x="852955" y="37669"/>
                    </a:lnTo>
                    <a:cubicBezTo>
                      <a:pt x="843736" y="21688"/>
                      <a:pt x="826525" y="11766"/>
                      <a:pt x="807998" y="11766"/>
                    </a:cubicBezTo>
                    <a:lnTo>
                      <a:pt x="5883" y="11766"/>
                    </a:lnTo>
                    <a:cubicBezTo>
                      <a:pt x="2635" y="11766"/>
                      <a:pt x="0" y="9132"/>
                      <a:pt x="0" y="5883"/>
                    </a:cubicBezTo>
                    <a:cubicBezTo>
                      <a:pt x="0" y="2634"/>
                      <a:pt x="2635" y="0"/>
                      <a:pt x="5883" y="0"/>
                    </a:cubicBezTo>
                    <a:lnTo>
                      <a:pt x="807998" y="0"/>
                    </a:lnTo>
                    <a:cubicBezTo>
                      <a:pt x="830652" y="0"/>
                      <a:pt x="851813" y="12205"/>
                      <a:pt x="863141" y="31874"/>
                    </a:cubicBezTo>
                    <a:lnTo>
                      <a:pt x="998275" y="266054"/>
                    </a:lnTo>
                    <a:cubicBezTo>
                      <a:pt x="1009602" y="285723"/>
                      <a:pt x="1009602" y="310133"/>
                      <a:pt x="998275" y="329802"/>
                    </a:cubicBezTo>
                    <a:lnTo>
                      <a:pt x="863141" y="563983"/>
                    </a:lnTo>
                    <a:cubicBezTo>
                      <a:pt x="851813" y="583651"/>
                      <a:pt x="830652" y="595857"/>
                      <a:pt x="807998" y="595857"/>
                    </a:cubicBezTo>
                    <a:lnTo>
                      <a:pt x="807998" y="595857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3B5E2278-BB50-9980-B7AC-C0A768FF1B30}"/>
                  </a:ext>
                </a:extLst>
              </p:cNvPr>
              <p:cNvSpPr/>
              <p:nvPr/>
            </p:nvSpPr>
            <p:spPr>
              <a:xfrm>
                <a:off x="9353882" y="471906"/>
                <a:ext cx="107929" cy="7368"/>
              </a:xfrm>
              <a:custGeom>
                <a:avLst/>
                <a:gdLst>
                  <a:gd name="connsiteX0" fmla="*/ 176667 w 182637"/>
                  <a:gd name="connsiteY0" fmla="*/ 12469 h 12468"/>
                  <a:gd name="connsiteX1" fmla="*/ 5970 w 182637"/>
                  <a:gd name="connsiteY1" fmla="*/ 12469 h 12468"/>
                  <a:gd name="connsiteX2" fmla="*/ 0 w 182637"/>
                  <a:gd name="connsiteY2" fmla="*/ 6234 h 12468"/>
                  <a:gd name="connsiteX3" fmla="*/ 5970 w 182637"/>
                  <a:gd name="connsiteY3" fmla="*/ 0 h 12468"/>
                  <a:gd name="connsiteX4" fmla="*/ 176667 w 182637"/>
                  <a:gd name="connsiteY4" fmla="*/ 0 h 12468"/>
                  <a:gd name="connsiteX5" fmla="*/ 182637 w 182637"/>
                  <a:gd name="connsiteY5" fmla="*/ 6234 h 12468"/>
                  <a:gd name="connsiteX6" fmla="*/ 176667 w 182637"/>
                  <a:gd name="connsiteY6" fmla="*/ 12469 h 12468"/>
                  <a:gd name="connsiteX7" fmla="*/ 176667 w 182637"/>
                  <a:gd name="connsiteY7" fmla="*/ 12469 h 1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2637" h="12468">
                    <a:moveTo>
                      <a:pt x="176667" y="12469"/>
                    </a:moveTo>
                    <a:lnTo>
                      <a:pt x="5970" y="12469"/>
                    </a:lnTo>
                    <a:cubicBezTo>
                      <a:pt x="2634" y="12469"/>
                      <a:pt x="0" y="9659"/>
                      <a:pt x="0" y="6234"/>
                    </a:cubicBezTo>
                    <a:cubicBezTo>
                      <a:pt x="0" y="2810"/>
                      <a:pt x="2634" y="0"/>
                      <a:pt x="5970" y="0"/>
                    </a:cubicBezTo>
                    <a:lnTo>
                      <a:pt x="176667" y="0"/>
                    </a:lnTo>
                    <a:cubicBezTo>
                      <a:pt x="180004" y="0"/>
                      <a:pt x="182637" y="2810"/>
                      <a:pt x="182637" y="6234"/>
                    </a:cubicBezTo>
                    <a:cubicBezTo>
                      <a:pt x="182637" y="9659"/>
                      <a:pt x="180004" y="12469"/>
                      <a:pt x="176667" y="12469"/>
                    </a:cubicBezTo>
                    <a:lnTo>
                      <a:pt x="176667" y="12469"/>
                    </a:lnTo>
                    <a:close/>
                  </a:path>
                </a:pathLst>
              </a:custGeom>
              <a:solidFill>
                <a:srgbClr val="2D2F4A"/>
              </a:solidFill>
              <a:ln w="8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C80F1A13-AE63-F4DF-1960-4E80E1264047}"/>
                  </a:ext>
                </a:extLst>
              </p:cNvPr>
              <p:cNvSpPr txBox="1"/>
              <p:nvPr/>
            </p:nvSpPr>
            <p:spPr>
              <a:xfrm>
                <a:off x="9270207" y="213547"/>
                <a:ext cx="20994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57FB4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6</a:t>
                </a: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D02A1EA-2795-EBEA-CFD2-844ACD1AD756}"/>
              </a:ext>
            </a:extLst>
          </p:cNvPr>
          <p:cNvGrpSpPr/>
          <p:nvPr/>
        </p:nvGrpSpPr>
        <p:grpSpPr>
          <a:xfrm>
            <a:off x="4843436" y="395724"/>
            <a:ext cx="1737360" cy="5964820"/>
            <a:chOff x="4290089" y="395724"/>
            <a:chExt cx="1737360" cy="5964820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CF676E4D-ABAE-36EE-6623-035DFCA05053}"/>
                </a:ext>
              </a:extLst>
            </p:cNvPr>
            <p:cNvGrpSpPr/>
            <p:nvPr/>
          </p:nvGrpSpPr>
          <p:grpSpPr>
            <a:xfrm>
              <a:off x="4290089" y="1448798"/>
              <a:ext cx="1737360" cy="4911746"/>
              <a:chOff x="4298235" y="1448798"/>
              <a:chExt cx="1737360" cy="4911746"/>
            </a:xfrm>
          </p:grpSpPr>
          <p:sp>
            <p:nvSpPr>
              <p:cNvPr id="274" name="Freeform: Shape 273">
                <a:extLst>
                  <a:ext uri="{FF2B5EF4-FFF2-40B4-BE49-F238E27FC236}">
                    <a16:creationId xmlns:a16="http://schemas.microsoft.com/office/drawing/2014/main" id="{902887CA-3E82-A8BD-A5C4-10205F64382E}"/>
                  </a:ext>
                </a:extLst>
              </p:cNvPr>
              <p:cNvSpPr/>
              <p:nvPr/>
            </p:nvSpPr>
            <p:spPr>
              <a:xfrm>
                <a:off x="4298235" y="344825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Right Triangle 105">
                <a:extLst>
                  <a:ext uri="{FF2B5EF4-FFF2-40B4-BE49-F238E27FC236}">
                    <a16:creationId xmlns:a16="http://schemas.microsoft.com/office/drawing/2014/main" id="{6FFF276F-C916-B1FF-CA98-F8A9BF057ACB}"/>
                  </a:ext>
                </a:extLst>
              </p:cNvPr>
              <p:cNvSpPr/>
              <p:nvPr/>
            </p:nvSpPr>
            <p:spPr>
              <a:xfrm rot="10800000">
                <a:off x="5898435" y="3452426"/>
                <a:ext cx="137160" cy="105507"/>
              </a:xfrm>
              <a:prstGeom prst="rtTriangle">
                <a:avLst/>
              </a:prstGeom>
              <a:solidFill>
                <a:srgbClr val="F6B51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5CF61833-B52D-E6BE-BFAC-5AB8CDAA99CA}"/>
                  </a:ext>
                </a:extLst>
              </p:cNvPr>
              <p:cNvSpPr/>
              <p:nvPr/>
            </p:nvSpPr>
            <p:spPr>
              <a:xfrm>
                <a:off x="4298235" y="244852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304" name="Right Triangle 303">
                <a:extLst>
                  <a:ext uri="{FF2B5EF4-FFF2-40B4-BE49-F238E27FC236}">
                    <a16:creationId xmlns:a16="http://schemas.microsoft.com/office/drawing/2014/main" id="{E5D0202C-581C-A09E-3685-9CF6F2860D85}"/>
                  </a:ext>
                </a:extLst>
              </p:cNvPr>
              <p:cNvSpPr/>
              <p:nvPr/>
            </p:nvSpPr>
            <p:spPr>
              <a:xfrm rot="10800000">
                <a:off x="5898435" y="2452006"/>
                <a:ext cx="137160" cy="105508"/>
              </a:xfrm>
              <a:prstGeom prst="rtTriangle">
                <a:avLst/>
              </a:prstGeom>
              <a:solidFill>
                <a:srgbClr val="F6B51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4AE131A2-F122-6FB5-769B-5AC8A449E32F}"/>
                  </a:ext>
                </a:extLst>
              </p:cNvPr>
              <p:cNvSpPr/>
              <p:nvPr/>
            </p:nvSpPr>
            <p:spPr>
              <a:xfrm>
                <a:off x="4298235" y="1448798"/>
                <a:ext cx="1737360" cy="914400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2 h 1237811"/>
                  <a:gd name="connsiteX3" fmla="*/ 0 w 1320525"/>
                  <a:gd name="connsiteY3" fmla="*/ 1237812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2"/>
                    </a:lnTo>
                    <a:lnTo>
                      <a:pt x="0" y="1237812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98" name="Right Triangle 97">
                <a:extLst>
                  <a:ext uri="{FF2B5EF4-FFF2-40B4-BE49-F238E27FC236}">
                    <a16:creationId xmlns:a16="http://schemas.microsoft.com/office/drawing/2014/main" id="{D55D9C31-B70A-D128-4FA4-EBB8E103772A}"/>
                  </a:ext>
                </a:extLst>
              </p:cNvPr>
              <p:cNvSpPr/>
              <p:nvPr/>
            </p:nvSpPr>
            <p:spPr>
              <a:xfrm rot="10800000">
                <a:off x="5898435" y="1452276"/>
                <a:ext cx="137160" cy="105508"/>
              </a:xfrm>
              <a:prstGeom prst="rtTriangle">
                <a:avLst/>
              </a:prstGeom>
              <a:solidFill>
                <a:srgbClr val="F6B51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322" name="Freeform: Shape 321">
                <a:extLst>
                  <a:ext uri="{FF2B5EF4-FFF2-40B4-BE49-F238E27FC236}">
                    <a16:creationId xmlns:a16="http://schemas.microsoft.com/office/drawing/2014/main" id="{927B82F6-92FF-C834-46A5-1829FA13886A}"/>
                  </a:ext>
                </a:extLst>
              </p:cNvPr>
              <p:cNvSpPr/>
              <p:nvPr/>
            </p:nvSpPr>
            <p:spPr>
              <a:xfrm>
                <a:off x="4298235" y="4447989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Right Triangle 113">
                <a:extLst>
                  <a:ext uri="{FF2B5EF4-FFF2-40B4-BE49-F238E27FC236}">
                    <a16:creationId xmlns:a16="http://schemas.microsoft.com/office/drawing/2014/main" id="{33781AF0-7EC3-D404-6952-8A5D21DD0EC4}"/>
                  </a:ext>
                </a:extLst>
              </p:cNvPr>
              <p:cNvSpPr/>
              <p:nvPr/>
            </p:nvSpPr>
            <p:spPr>
              <a:xfrm rot="10800000">
                <a:off x="5898435" y="4451677"/>
                <a:ext cx="137160" cy="105326"/>
              </a:xfrm>
              <a:prstGeom prst="rtTriangle">
                <a:avLst/>
              </a:prstGeom>
              <a:solidFill>
                <a:srgbClr val="F6B51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40" name="Freeform: Shape 639">
                <a:extLst>
                  <a:ext uri="{FF2B5EF4-FFF2-40B4-BE49-F238E27FC236}">
                    <a16:creationId xmlns:a16="http://schemas.microsoft.com/office/drawing/2014/main" id="{37C310EA-1A49-FE4F-D7EC-89D33F79FF84}"/>
                  </a:ext>
                </a:extLst>
              </p:cNvPr>
              <p:cNvSpPr/>
              <p:nvPr/>
            </p:nvSpPr>
            <p:spPr>
              <a:xfrm>
                <a:off x="4298235" y="5447720"/>
                <a:ext cx="1737360" cy="912824"/>
              </a:xfrm>
              <a:custGeom>
                <a:avLst/>
                <a:gdLst>
                  <a:gd name="connsiteX0" fmla="*/ 0 w 1320525"/>
                  <a:gd name="connsiteY0" fmla="*/ 0 h 1237811"/>
                  <a:gd name="connsiteX1" fmla="*/ 1320525 w 1320525"/>
                  <a:gd name="connsiteY1" fmla="*/ 0 h 1237811"/>
                  <a:gd name="connsiteX2" fmla="*/ 1320525 w 1320525"/>
                  <a:gd name="connsiteY2" fmla="*/ 1237811 h 1237811"/>
                  <a:gd name="connsiteX3" fmla="*/ 0 w 1320525"/>
                  <a:gd name="connsiteY3" fmla="*/ 1237811 h 1237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0525" h="1237811">
                    <a:moveTo>
                      <a:pt x="0" y="0"/>
                    </a:moveTo>
                    <a:lnTo>
                      <a:pt x="1320525" y="0"/>
                    </a:lnTo>
                    <a:lnTo>
                      <a:pt x="1320525" y="1237811"/>
                    </a:lnTo>
                    <a:lnTo>
                      <a:pt x="0" y="1237811"/>
                    </a:lnTo>
                    <a:close/>
                  </a:path>
                </a:pathLst>
              </a:custGeom>
              <a:solidFill>
                <a:srgbClr val="F7F7F7"/>
              </a:solidFill>
              <a:ln w="4386" cap="flat">
                <a:solidFill>
                  <a:srgbClr val="D8D8D8"/>
                </a:solidFill>
                <a:prstDash val="solid"/>
                <a:miter/>
              </a:ln>
            </p:spPr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5F6062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3" name="Right Triangle 652">
                <a:extLst>
                  <a:ext uri="{FF2B5EF4-FFF2-40B4-BE49-F238E27FC236}">
                    <a16:creationId xmlns:a16="http://schemas.microsoft.com/office/drawing/2014/main" id="{C81FD5D7-9FE6-CBA0-1F0B-D7406BF9EDE6}"/>
                  </a:ext>
                </a:extLst>
              </p:cNvPr>
              <p:cNvSpPr/>
              <p:nvPr/>
            </p:nvSpPr>
            <p:spPr>
              <a:xfrm rot="10800000">
                <a:off x="5898435" y="5451408"/>
                <a:ext cx="137160" cy="105326"/>
              </a:xfrm>
              <a:prstGeom prst="rtTriangle">
                <a:avLst/>
              </a:prstGeom>
              <a:solidFill>
                <a:srgbClr val="F6B51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BBEC1B5-007C-57F7-0BB4-3BD79CAAD70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741803" y="3481460"/>
              <a:ext cx="833933" cy="215653"/>
              <a:chOff x="1189734" y="3444565"/>
              <a:chExt cx="1155951" cy="298928"/>
            </a:xfrm>
          </p:grpSpPr>
          <p:grpSp>
            <p:nvGrpSpPr>
              <p:cNvPr id="287" name="Graphic 2">
                <a:extLst>
                  <a:ext uri="{FF2B5EF4-FFF2-40B4-BE49-F238E27FC236}">
                    <a16:creationId xmlns:a16="http://schemas.microsoft.com/office/drawing/2014/main" id="{FAB009F5-729B-C8D5-0814-37F8CA64B911}"/>
                  </a:ext>
                </a:extLst>
              </p:cNvPr>
              <p:cNvGrpSpPr/>
              <p:nvPr/>
            </p:nvGrpSpPr>
            <p:grpSpPr>
              <a:xfrm>
                <a:off x="1189734" y="3444565"/>
                <a:ext cx="298932" cy="298928"/>
                <a:chOff x="1971172" y="2958298"/>
                <a:chExt cx="335421" cy="335421"/>
              </a:xfrm>
            </p:grpSpPr>
            <p:sp>
              <p:nvSpPr>
                <p:cNvPr id="288" name="Freeform: Shape 287">
                  <a:extLst>
                    <a:ext uri="{FF2B5EF4-FFF2-40B4-BE49-F238E27FC236}">
                      <a16:creationId xmlns:a16="http://schemas.microsoft.com/office/drawing/2014/main" id="{8BC89DC9-ABEA-BDF9-BBAB-CF2CC484FE48}"/>
                    </a:ext>
                  </a:extLst>
                </p:cNvPr>
                <p:cNvSpPr/>
                <p:nvPr/>
              </p:nvSpPr>
              <p:spPr>
                <a:xfrm>
                  <a:off x="1971172" y="2958298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ACD03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" name="Freeform: Shape 288">
                  <a:extLst>
                    <a:ext uri="{FF2B5EF4-FFF2-40B4-BE49-F238E27FC236}">
                      <a16:creationId xmlns:a16="http://schemas.microsoft.com/office/drawing/2014/main" id="{76152642-F2C3-F8DB-058A-6BFBDCE65580}"/>
                    </a:ext>
                  </a:extLst>
                </p:cNvPr>
                <p:cNvSpPr/>
                <p:nvPr/>
              </p:nvSpPr>
              <p:spPr>
                <a:xfrm>
                  <a:off x="2068461" y="3074994"/>
                  <a:ext cx="37581" cy="37054"/>
                </a:xfrm>
                <a:custGeom>
                  <a:avLst/>
                  <a:gdLst>
                    <a:gd name="connsiteX0" fmla="*/ 37581 w 37581"/>
                    <a:gd name="connsiteY0" fmla="*/ 18527 h 37054"/>
                    <a:gd name="connsiteX1" fmla="*/ 18791 w 37581"/>
                    <a:gd name="connsiteY1" fmla="*/ 37054 h 37054"/>
                    <a:gd name="connsiteX2" fmla="*/ 0 w 37581"/>
                    <a:gd name="connsiteY2" fmla="*/ 18527 h 37054"/>
                    <a:gd name="connsiteX3" fmla="*/ 18791 w 37581"/>
                    <a:gd name="connsiteY3" fmla="*/ 0 h 37054"/>
                    <a:gd name="connsiteX4" fmla="*/ 37581 w 37581"/>
                    <a:gd name="connsiteY4" fmla="*/ 18527 h 37054"/>
                    <a:gd name="connsiteX5" fmla="*/ 37581 w 37581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581" h="37054">
                      <a:moveTo>
                        <a:pt x="37581" y="18527"/>
                      </a:moveTo>
                      <a:cubicBezTo>
                        <a:pt x="37581" y="28713"/>
                        <a:pt x="29152" y="37054"/>
                        <a:pt x="18791" y="37054"/>
                      </a:cubicBezTo>
                      <a:cubicBezTo>
                        <a:pt x="8430" y="37054"/>
                        <a:pt x="0" y="28801"/>
                        <a:pt x="0" y="18527"/>
                      </a:cubicBezTo>
                      <a:cubicBezTo>
                        <a:pt x="0" y="8254"/>
                        <a:pt x="8430" y="0"/>
                        <a:pt x="18791" y="0"/>
                      </a:cubicBezTo>
                      <a:cubicBezTo>
                        <a:pt x="29152" y="0"/>
                        <a:pt x="37581" y="8254"/>
                        <a:pt x="37581" y="18527"/>
                      </a:cubicBezTo>
                      <a:lnTo>
                        <a:pt x="37581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" name="Freeform: Shape 289">
                  <a:extLst>
                    <a:ext uri="{FF2B5EF4-FFF2-40B4-BE49-F238E27FC236}">
                      <a16:creationId xmlns:a16="http://schemas.microsoft.com/office/drawing/2014/main" id="{86E44D13-A6C8-D614-765D-2BF35C93FFB4}"/>
                    </a:ext>
                  </a:extLst>
                </p:cNvPr>
                <p:cNvSpPr/>
                <p:nvPr/>
              </p:nvSpPr>
              <p:spPr>
                <a:xfrm>
                  <a:off x="2178659" y="3074994"/>
                  <a:ext cx="37054" cy="37054"/>
                </a:xfrm>
                <a:custGeom>
                  <a:avLst/>
                  <a:gdLst>
                    <a:gd name="connsiteX0" fmla="*/ 37054 w 37054"/>
                    <a:gd name="connsiteY0" fmla="*/ 18527 h 37054"/>
                    <a:gd name="connsiteX1" fmla="*/ 18527 w 37054"/>
                    <a:gd name="connsiteY1" fmla="*/ 37054 h 37054"/>
                    <a:gd name="connsiteX2" fmla="*/ 0 w 37054"/>
                    <a:gd name="connsiteY2" fmla="*/ 18527 h 37054"/>
                    <a:gd name="connsiteX3" fmla="*/ 18527 w 37054"/>
                    <a:gd name="connsiteY3" fmla="*/ 0 h 37054"/>
                    <a:gd name="connsiteX4" fmla="*/ 37054 w 37054"/>
                    <a:gd name="connsiteY4" fmla="*/ 18527 h 37054"/>
                    <a:gd name="connsiteX5" fmla="*/ 37054 w 37054"/>
                    <a:gd name="connsiteY5" fmla="*/ 18527 h 370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054" h="37054">
                      <a:moveTo>
                        <a:pt x="37054" y="18527"/>
                      </a:moveTo>
                      <a:cubicBezTo>
                        <a:pt x="37054" y="28713"/>
                        <a:pt x="28801" y="37054"/>
                        <a:pt x="18527" y="37054"/>
                      </a:cubicBezTo>
                      <a:cubicBezTo>
                        <a:pt x="8254" y="37054"/>
                        <a:pt x="0" y="28801"/>
                        <a:pt x="0" y="18527"/>
                      </a:cubicBezTo>
                      <a:cubicBezTo>
                        <a:pt x="0" y="8254"/>
                        <a:pt x="8254" y="0"/>
                        <a:pt x="18527" y="0"/>
                      </a:cubicBezTo>
                      <a:cubicBezTo>
                        <a:pt x="28801" y="0"/>
                        <a:pt x="37054" y="8254"/>
                        <a:pt x="37054" y="18527"/>
                      </a:cubicBezTo>
                      <a:lnTo>
                        <a:pt x="37054" y="185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8E5BC598-3F1C-CBF2-39D9-2F5CA886ABC9}"/>
                    </a:ext>
                  </a:extLst>
                </p:cNvPr>
                <p:cNvSpPr/>
                <p:nvPr/>
              </p:nvSpPr>
              <p:spPr>
                <a:xfrm>
                  <a:off x="2065188" y="3152409"/>
                  <a:ext cx="154721" cy="59562"/>
                </a:xfrm>
                <a:custGeom>
                  <a:avLst/>
                  <a:gdLst>
                    <a:gd name="connsiteX0" fmla="*/ 76504 w 154721"/>
                    <a:gd name="connsiteY0" fmla="*/ 59475 h 59562"/>
                    <a:gd name="connsiteX1" fmla="*/ 1781 w 154721"/>
                    <a:gd name="connsiteY1" fmla="*/ 20665 h 59562"/>
                    <a:gd name="connsiteX2" fmla="*/ 5468 w 154721"/>
                    <a:gd name="connsiteY2" fmla="*/ 4596 h 59562"/>
                    <a:gd name="connsiteX3" fmla="*/ 21537 w 154721"/>
                    <a:gd name="connsiteY3" fmla="*/ 8284 h 59562"/>
                    <a:gd name="connsiteX4" fmla="*/ 76504 w 154721"/>
                    <a:gd name="connsiteY4" fmla="*/ 36206 h 59562"/>
                    <a:gd name="connsiteX5" fmla="*/ 132876 w 154721"/>
                    <a:gd name="connsiteY5" fmla="*/ 6001 h 59562"/>
                    <a:gd name="connsiteX6" fmla="*/ 148681 w 154721"/>
                    <a:gd name="connsiteY6" fmla="*/ 1435 h 59562"/>
                    <a:gd name="connsiteX7" fmla="*/ 153247 w 154721"/>
                    <a:gd name="connsiteY7" fmla="*/ 17240 h 59562"/>
                    <a:gd name="connsiteX8" fmla="*/ 121988 w 154721"/>
                    <a:gd name="connsiteY8" fmla="*/ 47972 h 59562"/>
                    <a:gd name="connsiteX9" fmla="*/ 76504 w 154721"/>
                    <a:gd name="connsiteY9" fmla="*/ 59563 h 59562"/>
                    <a:gd name="connsiteX10" fmla="*/ 76504 w 154721"/>
                    <a:gd name="connsiteY10" fmla="*/ 59563 h 59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4721" h="59562">
                      <a:moveTo>
                        <a:pt x="76504" y="59475"/>
                      </a:moveTo>
                      <a:cubicBezTo>
                        <a:pt x="45421" y="59475"/>
                        <a:pt x="16796" y="44548"/>
                        <a:pt x="1781" y="20665"/>
                      </a:cubicBezTo>
                      <a:cubicBezTo>
                        <a:pt x="-1644" y="15220"/>
                        <a:pt x="25" y="8020"/>
                        <a:pt x="5468" y="4596"/>
                      </a:cubicBezTo>
                      <a:cubicBezTo>
                        <a:pt x="10913" y="1172"/>
                        <a:pt x="18113" y="2840"/>
                        <a:pt x="21537" y="8284"/>
                      </a:cubicBezTo>
                      <a:cubicBezTo>
                        <a:pt x="32337" y="25494"/>
                        <a:pt x="53411" y="36206"/>
                        <a:pt x="76504" y="36206"/>
                      </a:cubicBezTo>
                      <a:cubicBezTo>
                        <a:pt x="99597" y="36206"/>
                        <a:pt x="122691" y="24352"/>
                        <a:pt x="132876" y="6001"/>
                      </a:cubicBezTo>
                      <a:cubicBezTo>
                        <a:pt x="135949" y="381"/>
                        <a:pt x="143062" y="-1638"/>
                        <a:pt x="148681" y="1435"/>
                      </a:cubicBezTo>
                      <a:cubicBezTo>
                        <a:pt x="154301" y="4508"/>
                        <a:pt x="156408" y="11621"/>
                        <a:pt x="153247" y="17240"/>
                      </a:cubicBezTo>
                      <a:cubicBezTo>
                        <a:pt x="146311" y="29796"/>
                        <a:pt x="135510" y="40509"/>
                        <a:pt x="121988" y="47972"/>
                      </a:cubicBezTo>
                      <a:cubicBezTo>
                        <a:pt x="108378" y="55524"/>
                        <a:pt x="92661" y="59563"/>
                        <a:pt x="76504" y="59563"/>
                      </a:cubicBezTo>
                      <a:lnTo>
                        <a:pt x="76504" y="595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92" name="Graphic 2">
                <a:extLst>
                  <a:ext uri="{FF2B5EF4-FFF2-40B4-BE49-F238E27FC236}">
                    <a16:creationId xmlns:a16="http://schemas.microsoft.com/office/drawing/2014/main" id="{53141E34-45B4-CA4D-240F-55EDA0AA134B}"/>
                  </a:ext>
                </a:extLst>
              </p:cNvPr>
              <p:cNvGrpSpPr/>
              <p:nvPr/>
            </p:nvGrpSpPr>
            <p:grpSpPr>
              <a:xfrm>
                <a:off x="2046753" y="3444565"/>
                <a:ext cx="298932" cy="298928"/>
                <a:chOff x="4831739" y="3798785"/>
                <a:chExt cx="335421" cy="335421"/>
              </a:xfrm>
            </p:grpSpPr>
            <p:sp>
              <p:nvSpPr>
                <p:cNvPr id="293" name="Freeform: Shape 292">
                  <a:extLst>
                    <a:ext uri="{FF2B5EF4-FFF2-40B4-BE49-F238E27FC236}">
                      <a16:creationId xmlns:a16="http://schemas.microsoft.com/office/drawing/2014/main" id="{CB4636C0-8EAA-569D-FBB0-BE77A6213844}"/>
                    </a:ext>
                  </a:extLst>
                </p:cNvPr>
                <p:cNvSpPr/>
                <p:nvPr/>
              </p:nvSpPr>
              <p:spPr>
                <a:xfrm>
                  <a:off x="4831739" y="3798785"/>
                  <a:ext cx="335421" cy="335421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0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0" y="260335"/>
                        <a:pt x="0" y="167711"/>
                      </a:cubicBezTo>
                      <a:cubicBezTo>
                        <a:pt x="0" y="75087"/>
                        <a:pt x="75087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B93626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t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94" name="Graphic 2">
                  <a:extLst>
                    <a:ext uri="{FF2B5EF4-FFF2-40B4-BE49-F238E27FC236}">
                      <a16:creationId xmlns:a16="http://schemas.microsoft.com/office/drawing/2014/main" id="{F4E94174-9195-3271-AF50-ABB9D1880F07}"/>
                    </a:ext>
                  </a:extLst>
                </p:cNvPr>
                <p:cNvGrpSpPr/>
                <p:nvPr/>
              </p:nvGrpSpPr>
              <p:grpSpPr>
                <a:xfrm>
                  <a:off x="4912785" y="3905294"/>
                  <a:ext cx="173992" cy="161740"/>
                  <a:chOff x="4912785" y="3905294"/>
                  <a:chExt cx="173992" cy="161740"/>
                </a:xfrm>
                <a:solidFill>
                  <a:srgbClr val="FFFFFF"/>
                </a:solidFill>
              </p:grpSpPr>
              <p:sp>
                <p:nvSpPr>
                  <p:cNvPr id="295" name="Freeform: Shape 294">
                    <a:extLst>
                      <a:ext uri="{FF2B5EF4-FFF2-40B4-BE49-F238E27FC236}">
                        <a16:creationId xmlns:a16="http://schemas.microsoft.com/office/drawing/2014/main" id="{E3238FE3-98CA-A6FC-1F79-5CE307F08670}"/>
                      </a:ext>
                    </a:extLst>
                  </p:cNvPr>
                  <p:cNvSpPr/>
                  <p:nvPr/>
                </p:nvSpPr>
                <p:spPr>
                  <a:xfrm>
                    <a:off x="4912873" y="3905294"/>
                    <a:ext cx="41444" cy="41971"/>
                  </a:xfrm>
                  <a:custGeom>
                    <a:avLst/>
                    <a:gdLst>
                      <a:gd name="connsiteX0" fmla="*/ 41445 w 41444"/>
                      <a:gd name="connsiteY0" fmla="*/ 20986 h 41971"/>
                      <a:gd name="connsiteX1" fmla="*/ 20723 w 41444"/>
                      <a:gd name="connsiteY1" fmla="*/ 41972 h 41971"/>
                      <a:gd name="connsiteX2" fmla="*/ 0 w 41444"/>
                      <a:gd name="connsiteY2" fmla="*/ 20986 h 41971"/>
                      <a:gd name="connsiteX3" fmla="*/ 20723 w 41444"/>
                      <a:gd name="connsiteY3" fmla="*/ 0 h 41971"/>
                      <a:gd name="connsiteX4" fmla="*/ 41445 w 41444"/>
                      <a:gd name="connsiteY4" fmla="*/ 20986 h 41971"/>
                      <a:gd name="connsiteX5" fmla="*/ 41445 w 41444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444" h="41971">
                        <a:moveTo>
                          <a:pt x="41445" y="20986"/>
                        </a:moveTo>
                        <a:cubicBezTo>
                          <a:pt x="41445" y="32576"/>
                          <a:pt x="32137" y="41972"/>
                          <a:pt x="20723" y="41972"/>
                        </a:cubicBezTo>
                        <a:cubicBezTo>
                          <a:pt x="9307" y="41972"/>
                          <a:pt x="0" y="32576"/>
                          <a:pt x="0" y="20986"/>
                        </a:cubicBezTo>
                        <a:cubicBezTo>
                          <a:pt x="0" y="9395"/>
                          <a:pt x="9307" y="0"/>
                          <a:pt x="20723" y="0"/>
                        </a:cubicBezTo>
                        <a:cubicBezTo>
                          <a:pt x="32137" y="0"/>
                          <a:pt x="41445" y="9395"/>
                          <a:pt x="41445" y="20986"/>
                        </a:cubicBezTo>
                        <a:lnTo>
                          <a:pt x="41445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6" name="Freeform: Shape 295">
                    <a:extLst>
                      <a:ext uri="{FF2B5EF4-FFF2-40B4-BE49-F238E27FC236}">
                        <a16:creationId xmlns:a16="http://schemas.microsoft.com/office/drawing/2014/main" id="{58D0DE39-A9C1-4C1F-E945-CCB13160C289}"/>
                      </a:ext>
                    </a:extLst>
                  </p:cNvPr>
                  <p:cNvSpPr/>
                  <p:nvPr/>
                </p:nvSpPr>
                <p:spPr>
                  <a:xfrm>
                    <a:off x="5036241" y="3905294"/>
                    <a:ext cx="41971" cy="41971"/>
                  </a:xfrm>
                  <a:custGeom>
                    <a:avLst/>
                    <a:gdLst>
                      <a:gd name="connsiteX0" fmla="*/ 41972 w 41971"/>
                      <a:gd name="connsiteY0" fmla="*/ 20986 h 41971"/>
                      <a:gd name="connsiteX1" fmla="*/ 20986 w 41971"/>
                      <a:gd name="connsiteY1" fmla="*/ 41972 h 41971"/>
                      <a:gd name="connsiteX2" fmla="*/ 0 w 41971"/>
                      <a:gd name="connsiteY2" fmla="*/ 20986 h 41971"/>
                      <a:gd name="connsiteX3" fmla="*/ 20986 w 41971"/>
                      <a:gd name="connsiteY3" fmla="*/ 0 h 41971"/>
                      <a:gd name="connsiteX4" fmla="*/ 41972 w 41971"/>
                      <a:gd name="connsiteY4" fmla="*/ 20986 h 41971"/>
                      <a:gd name="connsiteX5" fmla="*/ 41972 w 41971"/>
                      <a:gd name="connsiteY5" fmla="*/ 20986 h 41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71" h="41971">
                        <a:moveTo>
                          <a:pt x="41972" y="20986"/>
                        </a:moveTo>
                        <a:cubicBezTo>
                          <a:pt x="41972" y="32576"/>
                          <a:pt x="32576" y="41972"/>
                          <a:pt x="20986" y="41972"/>
                        </a:cubicBezTo>
                        <a:cubicBezTo>
                          <a:pt x="9395" y="41972"/>
                          <a:pt x="0" y="32576"/>
                          <a:pt x="0" y="20986"/>
                        </a:cubicBezTo>
                        <a:cubicBezTo>
                          <a:pt x="0" y="9395"/>
                          <a:pt x="9395" y="0"/>
                          <a:pt x="20986" y="0"/>
                        </a:cubicBezTo>
                        <a:cubicBezTo>
                          <a:pt x="32576" y="0"/>
                          <a:pt x="41972" y="9395"/>
                          <a:pt x="41972" y="20986"/>
                        </a:cubicBezTo>
                        <a:lnTo>
                          <a:pt x="41972" y="20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97" name="Freeform: Shape 296">
                    <a:extLst>
                      <a:ext uri="{FF2B5EF4-FFF2-40B4-BE49-F238E27FC236}">
                        <a16:creationId xmlns:a16="http://schemas.microsoft.com/office/drawing/2014/main" id="{2A49C9DA-4347-9B7B-87DD-3C3A585CAA66}"/>
                      </a:ext>
                    </a:extLst>
                  </p:cNvPr>
                  <p:cNvSpPr/>
                  <p:nvPr/>
                </p:nvSpPr>
                <p:spPr>
                  <a:xfrm>
                    <a:off x="4912785" y="3999950"/>
                    <a:ext cx="173992" cy="67084"/>
                  </a:xfrm>
                  <a:custGeom>
                    <a:avLst/>
                    <a:gdLst>
                      <a:gd name="connsiteX0" fmla="*/ 160862 w 173992"/>
                      <a:gd name="connsiteY0" fmla="*/ 66997 h 67084"/>
                      <a:gd name="connsiteX1" fmla="*/ 149359 w 173992"/>
                      <a:gd name="connsiteY1" fmla="*/ 60236 h 67084"/>
                      <a:gd name="connsiteX2" fmla="*/ 86051 w 173992"/>
                      <a:gd name="connsiteY2" fmla="*/ 26167 h 67084"/>
                      <a:gd name="connsiteX3" fmla="*/ 24235 w 173992"/>
                      <a:gd name="connsiteY3" fmla="*/ 57601 h 67084"/>
                      <a:gd name="connsiteX4" fmla="*/ 6147 w 173992"/>
                      <a:gd name="connsiteY4" fmla="*/ 61728 h 67084"/>
                      <a:gd name="connsiteX5" fmla="*/ 2020 w 173992"/>
                      <a:gd name="connsiteY5" fmla="*/ 43728 h 67084"/>
                      <a:gd name="connsiteX6" fmla="*/ 86051 w 173992"/>
                      <a:gd name="connsiteY6" fmla="*/ 0 h 67084"/>
                      <a:gd name="connsiteX7" fmla="*/ 137242 w 173992"/>
                      <a:gd name="connsiteY7" fmla="*/ 12995 h 67084"/>
                      <a:gd name="connsiteX8" fmla="*/ 172365 w 173992"/>
                      <a:gd name="connsiteY8" fmla="*/ 47591 h 67084"/>
                      <a:gd name="connsiteX9" fmla="*/ 167184 w 173992"/>
                      <a:gd name="connsiteY9" fmla="*/ 65416 h 67084"/>
                      <a:gd name="connsiteX10" fmla="*/ 160862 w 173992"/>
                      <a:gd name="connsiteY10" fmla="*/ 67084 h 67084"/>
                      <a:gd name="connsiteX11" fmla="*/ 160862 w 173992"/>
                      <a:gd name="connsiteY11" fmla="*/ 67084 h 67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3992" h="67084">
                        <a:moveTo>
                          <a:pt x="160862" y="66997"/>
                        </a:moveTo>
                        <a:cubicBezTo>
                          <a:pt x="156208" y="66997"/>
                          <a:pt x="151730" y="64538"/>
                          <a:pt x="149359" y="60236"/>
                        </a:cubicBezTo>
                        <a:cubicBezTo>
                          <a:pt x="137945" y="39513"/>
                          <a:pt x="113095" y="26167"/>
                          <a:pt x="86051" y="26167"/>
                        </a:cubicBezTo>
                        <a:cubicBezTo>
                          <a:pt x="59006" y="26167"/>
                          <a:pt x="36352" y="38196"/>
                          <a:pt x="24235" y="57601"/>
                        </a:cubicBezTo>
                        <a:cubicBezTo>
                          <a:pt x="20371" y="63748"/>
                          <a:pt x="12293" y="65592"/>
                          <a:pt x="6147" y="61728"/>
                        </a:cubicBezTo>
                        <a:cubicBezTo>
                          <a:pt x="0" y="57865"/>
                          <a:pt x="-1844" y="49787"/>
                          <a:pt x="2020" y="43728"/>
                        </a:cubicBezTo>
                        <a:cubicBezTo>
                          <a:pt x="18879" y="16771"/>
                          <a:pt x="51104" y="0"/>
                          <a:pt x="86051" y="0"/>
                        </a:cubicBezTo>
                        <a:cubicBezTo>
                          <a:pt x="104227" y="0"/>
                          <a:pt x="121876" y="4478"/>
                          <a:pt x="137242" y="12995"/>
                        </a:cubicBezTo>
                        <a:cubicBezTo>
                          <a:pt x="152433" y="21425"/>
                          <a:pt x="164550" y="33367"/>
                          <a:pt x="172365" y="47591"/>
                        </a:cubicBezTo>
                        <a:cubicBezTo>
                          <a:pt x="175877" y="53913"/>
                          <a:pt x="173506" y="61904"/>
                          <a:pt x="167184" y="65416"/>
                        </a:cubicBezTo>
                        <a:cubicBezTo>
                          <a:pt x="165164" y="66558"/>
                          <a:pt x="163057" y="67084"/>
                          <a:pt x="160862" y="67084"/>
                        </a:cubicBezTo>
                        <a:lnTo>
                          <a:pt x="160862" y="6708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t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298" name="Graphic 2">
                <a:extLst>
                  <a:ext uri="{FF2B5EF4-FFF2-40B4-BE49-F238E27FC236}">
                    <a16:creationId xmlns:a16="http://schemas.microsoft.com/office/drawing/2014/main" id="{8065BF85-080C-4DB3-93D0-2A7D6EB4D8A3}"/>
                  </a:ext>
                </a:extLst>
              </p:cNvPr>
              <p:cNvGrpSpPr/>
              <p:nvPr/>
            </p:nvGrpSpPr>
            <p:grpSpPr>
              <a:xfrm>
                <a:off x="1618244" y="3444565"/>
                <a:ext cx="298932" cy="298928"/>
                <a:chOff x="6203368" y="3294349"/>
                <a:chExt cx="335421" cy="335422"/>
              </a:xfrm>
            </p:grpSpPr>
            <p:sp>
              <p:nvSpPr>
                <p:cNvPr id="299" name="Freeform: Shape 298">
                  <a:extLst>
                    <a:ext uri="{FF2B5EF4-FFF2-40B4-BE49-F238E27FC236}">
                      <a16:creationId xmlns:a16="http://schemas.microsoft.com/office/drawing/2014/main" id="{4C1BE218-F550-CE02-ECF1-42900F4CB2F9}"/>
                    </a:ext>
                  </a:extLst>
                </p:cNvPr>
                <p:cNvSpPr/>
                <p:nvPr/>
              </p:nvSpPr>
              <p:spPr>
                <a:xfrm>
                  <a:off x="6203368" y="3294349"/>
                  <a:ext cx="335421" cy="335422"/>
                </a:xfrm>
                <a:custGeom>
                  <a:avLst/>
                  <a:gdLst>
                    <a:gd name="connsiteX0" fmla="*/ 335422 w 335421"/>
                    <a:gd name="connsiteY0" fmla="*/ 167711 h 335421"/>
                    <a:gd name="connsiteX1" fmla="*/ 167711 w 335421"/>
                    <a:gd name="connsiteY1" fmla="*/ 335422 h 335421"/>
                    <a:gd name="connsiteX2" fmla="*/ 1 w 335421"/>
                    <a:gd name="connsiteY2" fmla="*/ 167711 h 335421"/>
                    <a:gd name="connsiteX3" fmla="*/ 167711 w 335421"/>
                    <a:gd name="connsiteY3" fmla="*/ 0 h 335421"/>
                    <a:gd name="connsiteX4" fmla="*/ 335422 w 335421"/>
                    <a:gd name="connsiteY4" fmla="*/ 167711 h 33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5421" h="335421">
                      <a:moveTo>
                        <a:pt x="335422" y="167711"/>
                      </a:moveTo>
                      <a:cubicBezTo>
                        <a:pt x="335422" y="260335"/>
                        <a:pt x="260335" y="335422"/>
                        <a:pt x="167711" y="335422"/>
                      </a:cubicBezTo>
                      <a:cubicBezTo>
                        <a:pt x="75087" y="335422"/>
                        <a:pt x="1" y="260335"/>
                        <a:pt x="1" y="167711"/>
                      </a:cubicBezTo>
                      <a:cubicBezTo>
                        <a:pt x="1" y="75087"/>
                        <a:pt x="75088" y="0"/>
                        <a:pt x="167711" y="0"/>
                      </a:cubicBezTo>
                      <a:cubicBezTo>
                        <a:pt x="260335" y="0"/>
                        <a:pt x="335422" y="75087"/>
                        <a:pt x="335422" y="167711"/>
                      </a:cubicBezTo>
                      <a:close/>
                    </a:path>
                  </a:pathLst>
                </a:custGeom>
                <a:solidFill>
                  <a:srgbClr val="FBC427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6062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00" name="Graphic 2">
                  <a:extLst>
                    <a:ext uri="{FF2B5EF4-FFF2-40B4-BE49-F238E27FC236}">
                      <a16:creationId xmlns:a16="http://schemas.microsoft.com/office/drawing/2014/main" id="{0E50C263-1B63-EFE4-DCBC-C88BC33C7B1A}"/>
                    </a:ext>
                  </a:extLst>
                </p:cNvPr>
                <p:cNvGrpSpPr/>
                <p:nvPr/>
              </p:nvGrpSpPr>
              <p:grpSpPr>
                <a:xfrm>
                  <a:off x="6286434" y="3415684"/>
                  <a:ext cx="174471" cy="123280"/>
                  <a:chOff x="6286434" y="3415684"/>
                  <a:chExt cx="174471" cy="123280"/>
                </a:xfrm>
                <a:solidFill>
                  <a:srgbClr val="FFFFFF"/>
                </a:solidFill>
              </p:grpSpPr>
              <p:sp>
                <p:nvSpPr>
                  <p:cNvPr id="301" name="Freeform: Shape 300">
                    <a:extLst>
                      <a:ext uri="{FF2B5EF4-FFF2-40B4-BE49-F238E27FC236}">
                        <a16:creationId xmlns:a16="http://schemas.microsoft.com/office/drawing/2014/main" id="{A9200A61-C9A2-0726-F398-FD3D63011448}"/>
                      </a:ext>
                    </a:extLst>
                  </p:cNvPr>
                  <p:cNvSpPr/>
                  <p:nvPr/>
                </p:nvSpPr>
                <p:spPr>
                  <a:xfrm>
                    <a:off x="6294863" y="3415684"/>
                    <a:ext cx="38284" cy="38810"/>
                  </a:xfrm>
                  <a:custGeom>
                    <a:avLst/>
                    <a:gdLst>
                      <a:gd name="connsiteX0" fmla="*/ 38284 w 38284"/>
                      <a:gd name="connsiteY0" fmla="*/ 19405 h 38810"/>
                      <a:gd name="connsiteX1" fmla="*/ 19142 w 38284"/>
                      <a:gd name="connsiteY1" fmla="*/ 38811 h 38810"/>
                      <a:gd name="connsiteX2" fmla="*/ 0 w 38284"/>
                      <a:gd name="connsiteY2" fmla="*/ 19405 h 38810"/>
                      <a:gd name="connsiteX3" fmla="*/ 19142 w 38284"/>
                      <a:gd name="connsiteY3" fmla="*/ 0 h 38810"/>
                      <a:gd name="connsiteX4" fmla="*/ 38284 w 38284"/>
                      <a:gd name="connsiteY4" fmla="*/ 19405 h 38810"/>
                      <a:gd name="connsiteX5" fmla="*/ 38284 w 38284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284" h="38810">
                        <a:moveTo>
                          <a:pt x="38284" y="19405"/>
                        </a:moveTo>
                        <a:cubicBezTo>
                          <a:pt x="38284" y="30118"/>
                          <a:pt x="29679" y="38811"/>
                          <a:pt x="19142" y="38811"/>
                        </a:cubicBezTo>
                        <a:cubicBezTo>
                          <a:pt x="8605" y="38811"/>
                          <a:pt x="0" y="30118"/>
                          <a:pt x="0" y="19405"/>
                        </a:cubicBezTo>
                        <a:cubicBezTo>
                          <a:pt x="0" y="8693"/>
                          <a:pt x="8605" y="0"/>
                          <a:pt x="19142" y="0"/>
                        </a:cubicBezTo>
                        <a:cubicBezTo>
                          <a:pt x="29679" y="0"/>
                          <a:pt x="38284" y="8693"/>
                          <a:pt x="38284" y="19405"/>
                        </a:cubicBezTo>
                        <a:lnTo>
                          <a:pt x="38284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2" name="Freeform: Shape 301">
                    <a:extLst>
                      <a:ext uri="{FF2B5EF4-FFF2-40B4-BE49-F238E27FC236}">
                        <a16:creationId xmlns:a16="http://schemas.microsoft.com/office/drawing/2014/main" id="{EBEA735A-8FBA-B677-B73A-ABD5AFE2D90C}"/>
                      </a:ext>
                    </a:extLst>
                  </p:cNvPr>
                  <p:cNvSpPr/>
                  <p:nvPr/>
                </p:nvSpPr>
                <p:spPr>
                  <a:xfrm>
                    <a:off x="6408748" y="3415684"/>
                    <a:ext cx="38810" cy="38810"/>
                  </a:xfrm>
                  <a:custGeom>
                    <a:avLst/>
                    <a:gdLst>
                      <a:gd name="connsiteX0" fmla="*/ 38810 w 38810"/>
                      <a:gd name="connsiteY0" fmla="*/ 19405 h 38810"/>
                      <a:gd name="connsiteX1" fmla="*/ 19405 w 38810"/>
                      <a:gd name="connsiteY1" fmla="*/ 38811 h 38810"/>
                      <a:gd name="connsiteX2" fmla="*/ 0 w 38810"/>
                      <a:gd name="connsiteY2" fmla="*/ 19405 h 38810"/>
                      <a:gd name="connsiteX3" fmla="*/ 19405 w 38810"/>
                      <a:gd name="connsiteY3" fmla="*/ 0 h 38810"/>
                      <a:gd name="connsiteX4" fmla="*/ 38810 w 38810"/>
                      <a:gd name="connsiteY4" fmla="*/ 19405 h 38810"/>
                      <a:gd name="connsiteX5" fmla="*/ 38810 w 38810"/>
                      <a:gd name="connsiteY5" fmla="*/ 19405 h 38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8810" h="38810">
                        <a:moveTo>
                          <a:pt x="38810" y="19405"/>
                        </a:moveTo>
                        <a:cubicBezTo>
                          <a:pt x="38810" y="30118"/>
                          <a:pt x="30118" y="38811"/>
                          <a:pt x="19405" y="38811"/>
                        </a:cubicBezTo>
                        <a:cubicBezTo>
                          <a:pt x="8693" y="38811"/>
                          <a:pt x="0" y="30118"/>
                          <a:pt x="0" y="19405"/>
                        </a:cubicBezTo>
                        <a:cubicBezTo>
                          <a:pt x="0" y="8693"/>
                          <a:pt x="8693" y="0"/>
                          <a:pt x="19405" y="0"/>
                        </a:cubicBezTo>
                        <a:cubicBezTo>
                          <a:pt x="30118" y="0"/>
                          <a:pt x="38810" y="8693"/>
                          <a:pt x="38810" y="19405"/>
                        </a:cubicBezTo>
                        <a:lnTo>
                          <a:pt x="38810" y="1940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E42FDC10-3B74-CCF5-233D-22BD01CB1355}"/>
                      </a:ext>
                    </a:extLst>
                  </p:cNvPr>
                  <p:cNvSpPr/>
                  <p:nvPr/>
                </p:nvSpPr>
                <p:spPr>
                  <a:xfrm>
                    <a:off x="6286434" y="3514905"/>
                    <a:ext cx="174471" cy="24058"/>
                  </a:xfrm>
                  <a:custGeom>
                    <a:avLst/>
                    <a:gdLst>
                      <a:gd name="connsiteX0" fmla="*/ 162355 w 174471"/>
                      <a:gd name="connsiteY0" fmla="*/ 24059 h 24058"/>
                      <a:gd name="connsiteX1" fmla="*/ 12117 w 174471"/>
                      <a:gd name="connsiteY1" fmla="*/ 24059 h 24058"/>
                      <a:gd name="connsiteX2" fmla="*/ 0 w 174471"/>
                      <a:gd name="connsiteY2" fmla="*/ 12029 h 24058"/>
                      <a:gd name="connsiteX3" fmla="*/ 12117 w 174471"/>
                      <a:gd name="connsiteY3" fmla="*/ 0 h 24058"/>
                      <a:gd name="connsiteX4" fmla="*/ 162355 w 174471"/>
                      <a:gd name="connsiteY4" fmla="*/ 0 h 24058"/>
                      <a:gd name="connsiteX5" fmla="*/ 174472 w 174471"/>
                      <a:gd name="connsiteY5" fmla="*/ 12029 h 24058"/>
                      <a:gd name="connsiteX6" fmla="*/ 162355 w 174471"/>
                      <a:gd name="connsiteY6" fmla="*/ 24059 h 24058"/>
                      <a:gd name="connsiteX7" fmla="*/ 162355 w 174471"/>
                      <a:gd name="connsiteY7" fmla="*/ 24059 h 24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4471" h="24058">
                        <a:moveTo>
                          <a:pt x="162355" y="24059"/>
                        </a:moveTo>
                        <a:lnTo>
                          <a:pt x="12117" y="24059"/>
                        </a:lnTo>
                        <a:cubicBezTo>
                          <a:pt x="5444" y="24059"/>
                          <a:pt x="0" y="18703"/>
                          <a:pt x="0" y="12029"/>
                        </a:cubicBezTo>
                        <a:cubicBezTo>
                          <a:pt x="0" y="5356"/>
                          <a:pt x="5444" y="0"/>
                          <a:pt x="12117" y="0"/>
                        </a:cubicBezTo>
                        <a:lnTo>
                          <a:pt x="162355" y="0"/>
                        </a:lnTo>
                        <a:cubicBezTo>
                          <a:pt x="169028" y="0"/>
                          <a:pt x="174472" y="5356"/>
                          <a:pt x="174472" y="12029"/>
                        </a:cubicBezTo>
                        <a:cubicBezTo>
                          <a:pt x="174472" y="18703"/>
                          <a:pt x="169028" y="24059"/>
                          <a:pt x="162355" y="24059"/>
                        </a:cubicBezTo>
                        <a:lnTo>
                          <a:pt x="162355" y="2405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877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 typeface="Arial"/>
                      <a:buNone/>
                      <a:tabLst/>
                      <a:defRPr/>
                    </a:pP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5F6062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324948F5-7BC1-5541-A1AC-B32D3FFB343D}"/>
                </a:ext>
              </a:extLst>
            </p:cNvPr>
            <p:cNvSpPr txBox="1"/>
            <p:nvPr/>
          </p:nvSpPr>
          <p:spPr>
            <a:xfrm>
              <a:off x="4518689" y="1003954"/>
              <a:ext cx="1280160" cy="24622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F0"/>
                </a:buClr>
                <a:buSzPct val="110000"/>
                <a:buFont typeface="Arial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/>
                  <a:solidFill>
                    <a:srgbClr val="FFC000"/>
                  </a:solidFill>
                  <a:effectLst/>
                  <a:uLnTx/>
                  <a:uFillTx/>
                  <a:latin typeface="Arial"/>
                  <a:cs typeface="Poppins"/>
                  <a:sym typeface="Poppins"/>
                  <a:rtl val="0"/>
                </a:rPr>
                <a:t>Purchase </a:t>
              </a: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69BA15B-8165-4396-4998-6B3717928AB3}"/>
                </a:ext>
              </a:extLst>
            </p:cNvPr>
            <p:cNvGrpSpPr/>
            <p:nvPr/>
          </p:nvGrpSpPr>
          <p:grpSpPr>
            <a:xfrm>
              <a:off x="4754843" y="395724"/>
              <a:ext cx="807852" cy="630702"/>
              <a:chOff x="4635991" y="395724"/>
              <a:chExt cx="807852" cy="630702"/>
            </a:xfrm>
          </p:grpSpPr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728FCF19-AEA7-AB8D-9525-31A7528153A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635991" y="395724"/>
                <a:ext cx="807852" cy="630702"/>
                <a:chOff x="4424477" y="795234"/>
                <a:chExt cx="1154076" cy="901002"/>
              </a:xfrm>
            </p:grpSpPr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AA75D493-CDDE-CA2B-63EC-3A3F57A2D3C8}"/>
                    </a:ext>
                  </a:extLst>
                </p:cNvPr>
                <p:cNvSpPr/>
                <p:nvPr/>
              </p:nvSpPr>
              <p:spPr>
                <a:xfrm>
                  <a:off x="4638706" y="872676"/>
                  <a:ext cx="808641" cy="733720"/>
                </a:xfrm>
                <a:custGeom>
                  <a:avLst/>
                  <a:gdLst>
                    <a:gd name="connsiteX0" fmla="*/ 26964 w 957869"/>
                    <a:gd name="connsiteY0" fmla="*/ 564359 h 869121"/>
                    <a:gd name="connsiteX1" fmla="*/ 338941 w 957869"/>
                    <a:gd name="connsiteY1" fmla="*/ 53587 h 869121"/>
                    <a:gd name="connsiteX2" fmla="*/ 928476 w 957869"/>
                    <a:gd name="connsiteY2" fmla="*/ 218576 h 869121"/>
                    <a:gd name="connsiteX3" fmla="*/ 638889 w 957869"/>
                    <a:gd name="connsiteY3" fmla="*/ 837613 h 869121"/>
                    <a:gd name="connsiteX4" fmla="*/ 27051 w 957869"/>
                    <a:gd name="connsiteY4" fmla="*/ 564359 h 869121"/>
                    <a:gd name="connsiteX5" fmla="*/ 27051 w 957869"/>
                    <a:gd name="connsiteY5" fmla="*/ 564359 h 8691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57869" h="869121">
                      <a:moveTo>
                        <a:pt x="26964" y="564359"/>
                      </a:moveTo>
                      <a:cubicBezTo>
                        <a:pt x="-66638" y="319729"/>
                        <a:pt x="94575" y="147365"/>
                        <a:pt x="338941" y="53587"/>
                      </a:cubicBezTo>
                      <a:cubicBezTo>
                        <a:pt x="583307" y="-40103"/>
                        <a:pt x="834873" y="-26142"/>
                        <a:pt x="928476" y="218576"/>
                      </a:cubicBezTo>
                      <a:cubicBezTo>
                        <a:pt x="1022077" y="463205"/>
                        <a:pt x="883167" y="743923"/>
                        <a:pt x="638889" y="837613"/>
                      </a:cubicBezTo>
                      <a:cubicBezTo>
                        <a:pt x="394611" y="931303"/>
                        <a:pt x="120654" y="808988"/>
                        <a:pt x="27051" y="564359"/>
                      </a:cubicBezTo>
                      <a:lnTo>
                        <a:pt x="27051" y="564359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Freeform: Shape 181">
                  <a:extLst>
                    <a:ext uri="{FF2B5EF4-FFF2-40B4-BE49-F238E27FC236}">
                      <a16:creationId xmlns:a16="http://schemas.microsoft.com/office/drawing/2014/main" id="{E33FE165-8024-A327-8839-3B83E038F8BD}"/>
                    </a:ext>
                  </a:extLst>
                </p:cNvPr>
                <p:cNvSpPr/>
                <p:nvPr/>
              </p:nvSpPr>
              <p:spPr>
                <a:xfrm>
                  <a:off x="4594607" y="795234"/>
                  <a:ext cx="810359" cy="810359"/>
                </a:xfrm>
                <a:custGeom>
                  <a:avLst/>
                  <a:gdLst>
                    <a:gd name="connsiteX0" fmla="*/ 479951 w 959903"/>
                    <a:gd name="connsiteY0" fmla="*/ 959903 h 959903"/>
                    <a:gd name="connsiteX1" fmla="*/ 0 w 959903"/>
                    <a:gd name="connsiteY1" fmla="*/ 479952 h 959903"/>
                    <a:gd name="connsiteX2" fmla="*/ 479951 w 959903"/>
                    <a:gd name="connsiteY2" fmla="*/ 0 h 959903"/>
                    <a:gd name="connsiteX3" fmla="*/ 959903 w 959903"/>
                    <a:gd name="connsiteY3" fmla="*/ 479952 h 959903"/>
                    <a:gd name="connsiteX4" fmla="*/ 479951 w 959903"/>
                    <a:gd name="connsiteY4" fmla="*/ 959903 h 959903"/>
                    <a:gd name="connsiteX5" fmla="*/ 479951 w 959903"/>
                    <a:gd name="connsiteY5" fmla="*/ 959903 h 959903"/>
                    <a:gd name="connsiteX6" fmla="*/ 479951 w 959903"/>
                    <a:gd name="connsiteY6" fmla="*/ 11854 h 959903"/>
                    <a:gd name="connsiteX7" fmla="*/ 11854 w 959903"/>
                    <a:gd name="connsiteY7" fmla="*/ 479952 h 959903"/>
                    <a:gd name="connsiteX8" fmla="*/ 479951 w 959903"/>
                    <a:gd name="connsiteY8" fmla="*/ 948049 h 959903"/>
                    <a:gd name="connsiteX9" fmla="*/ 948137 w 959903"/>
                    <a:gd name="connsiteY9" fmla="*/ 479952 h 959903"/>
                    <a:gd name="connsiteX10" fmla="*/ 479951 w 959903"/>
                    <a:gd name="connsiteY10" fmla="*/ 11854 h 959903"/>
                    <a:gd name="connsiteX11" fmla="*/ 479951 w 959903"/>
                    <a:gd name="connsiteY11" fmla="*/ 11854 h 9599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59903" h="959903">
                      <a:moveTo>
                        <a:pt x="479951" y="959903"/>
                      </a:moveTo>
                      <a:cubicBezTo>
                        <a:pt x="215302" y="959903"/>
                        <a:pt x="0" y="744601"/>
                        <a:pt x="0" y="479952"/>
                      </a:cubicBezTo>
                      <a:cubicBezTo>
                        <a:pt x="0" y="215302"/>
                        <a:pt x="215302" y="0"/>
                        <a:pt x="479951" y="0"/>
                      </a:cubicBezTo>
                      <a:cubicBezTo>
                        <a:pt x="744601" y="0"/>
                        <a:pt x="959903" y="215302"/>
                        <a:pt x="959903" y="479952"/>
                      </a:cubicBezTo>
                      <a:cubicBezTo>
                        <a:pt x="959903" y="744601"/>
                        <a:pt x="744601" y="959903"/>
                        <a:pt x="479951" y="959903"/>
                      </a:cubicBezTo>
                      <a:lnTo>
                        <a:pt x="479951" y="959903"/>
                      </a:lnTo>
                      <a:close/>
                      <a:moveTo>
                        <a:pt x="479951" y="11854"/>
                      </a:moveTo>
                      <a:cubicBezTo>
                        <a:pt x="221800" y="11854"/>
                        <a:pt x="11854" y="221888"/>
                        <a:pt x="11854" y="479952"/>
                      </a:cubicBezTo>
                      <a:cubicBezTo>
                        <a:pt x="11854" y="738016"/>
                        <a:pt x="221888" y="948049"/>
                        <a:pt x="479951" y="948049"/>
                      </a:cubicBezTo>
                      <a:cubicBezTo>
                        <a:pt x="738016" y="948049"/>
                        <a:pt x="948137" y="738016"/>
                        <a:pt x="948137" y="479952"/>
                      </a:cubicBezTo>
                      <a:cubicBezTo>
                        <a:pt x="948137" y="221888"/>
                        <a:pt x="738103" y="11854"/>
                        <a:pt x="479951" y="11854"/>
                      </a:cubicBezTo>
                      <a:lnTo>
                        <a:pt x="479951" y="11854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Freeform: Shape 190">
                  <a:extLst>
                    <a:ext uri="{FF2B5EF4-FFF2-40B4-BE49-F238E27FC236}">
                      <a16:creationId xmlns:a16="http://schemas.microsoft.com/office/drawing/2014/main" id="{654C66DA-25AA-B726-F9C4-04C6733D82B1}"/>
                    </a:ext>
                  </a:extLst>
                </p:cNvPr>
                <p:cNvSpPr/>
                <p:nvPr/>
              </p:nvSpPr>
              <p:spPr>
                <a:xfrm>
                  <a:off x="4772587" y="948603"/>
                  <a:ext cx="805966" cy="503027"/>
                </a:xfrm>
                <a:custGeom>
                  <a:avLst/>
                  <a:gdLst>
                    <a:gd name="connsiteX0" fmla="*/ 755753 w 954700"/>
                    <a:gd name="connsiteY0" fmla="*/ 595593 h 595856"/>
                    <a:gd name="connsiteX1" fmla="*/ 5883 w 954700"/>
                    <a:gd name="connsiteY1" fmla="*/ 595593 h 595856"/>
                    <a:gd name="connsiteX2" fmla="*/ 0 w 954700"/>
                    <a:gd name="connsiteY2" fmla="*/ 589710 h 595856"/>
                    <a:gd name="connsiteX3" fmla="*/ 5883 w 954700"/>
                    <a:gd name="connsiteY3" fmla="*/ 583827 h 595856"/>
                    <a:gd name="connsiteX4" fmla="*/ 755753 w 954700"/>
                    <a:gd name="connsiteY4" fmla="*/ 583827 h 595856"/>
                    <a:gd name="connsiteX5" fmla="*/ 800710 w 954700"/>
                    <a:gd name="connsiteY5" fmla="*/ 557924 h 595856"/>
                    <a:gd name="connsiteX6" fmla="*/ 935932 w 954700"/>
                    <a:gd name="connsiteY6" fmla="*/ 323743 h 595856"/>
                    <a:gd name="connsiteX7" fmla="*/ 935932 w 954700"/>
                    <a:gd name="connsiteY7" fmla="*/ 271850 h 595856"/>
                    <a:gd name="connsiteX8" fmla="*/ 800710 w 954700"/>
                    <a:gd name="connsiteY8" fmla="*/ 37669 h 595856"/>
                    <a:gd name="connsiteX9" fmla="*/ 755753 w 954700"/>
                    <a:gd name="connsiteY9" fmla="*/ 11766 h 595856"/>
                    <a:gd name="connsiteX10" fmla="*/ 712112 w 954700"/>
                    <a:gd name="connsiteY10" fmla="*/ 11766 h 595856"/>
                    <a:gd name="connsiteX11" fmla="*/ 706230 w 954700"/>
                    <a:gd name="connsiteY11" fmla="*/ 5883 h 595856"/>
                    <a:gd name="connsiteX12" fmla="*/ 712112 w 954700"/>
                    <a:gd name="connsiteY12" fmla="*/ 0 h 595856"/>
                    <a:gd name="connsiteX13" fmla="*/ 755753 w 954700"/>
                    <a:gd name="connsiteY13" fmla="*/ 0 h 595856"/>
                    <a:gd name="connsiteX14" fmla="*/ 810983 w 954700"/>
                    <a:gd name="connsiteY14" fmla="*/ 31874 h 595856"/>
                    <a:gd name="connsiteX15" fmla="*/ 946205 w 954700"/>
                    <a:gd name="connsiteY15" fmla="*/ 266054 h 595856"/>
                    <a:gd name="connsiteX16" fmla="*/ 946205 w 954700"/>
                    <a:gd name="connsiteY16" fmla="*/ 329802 h 595856"/>
                    <a:gd name="connsiteX17" fmla="*/ 810983 w 954700"/>
                    <a:gd name="connsiteY17" fmla="*/ 563983 h 595856"/>
                    <a:gd name="connsiteX18" fmla="*/ 755753 w 954700"/>
                    <a:gd name="connsiteY18" fmla="*/ 595857 h 595856"/>
                    <a:gd name="connsiteX19" fmla="*/ 755753 w 954700"/>
                    <a:gd name="connsiteY19" fmla="*/ 595857 h 5958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954700" h="595856">
                      <a:moveTo>
                        <a:pt x="755753" y="595593"/>
                      </a:moveTo>
                      <a:lnTo>
                        <a:pt x="5883" y="595593"/>
                      </a:lnTo>
                      <a:cubicBezTo>
                        <a:pt x="2634" y="595593"/>
                        <a:pt x="0" y="592959"/>
                        <a:pt x="0" y="589710"/>
                      </a:cubicBezTo>
                      <a:cubicBezTo>
                        <a:pt x="0" y="586461"/>
                        <a:pt x="2634" y="583827"/>
                        <a:pt x="5883" y="583827"/>
                      </a:cubicBezTo>
                      <a:lnTo>
                        <a:pt x="755753" y="583827"/>
                      </a:lnTo>
                      <a:cubicBezTo>
                        <a:pt x="774280" y="583827"/>
                        <a:pt x="791490" y="573905"/>
                        <a:pt x="800710" y="557924"/>
                      </a:cubicBezTo>
                      <a:lnTo>
                        <a:pt x="935932" y="323743"/>
                      </a:lnTo>
                      <a:cubicBezTo>
                        <a:pt x="945152" y="307763"/>
                        <a:pt x="945152" y="287831"/>
                        <a:pt x="935932" y="271850"/>
                      </a:cubicBezTo>
                      <a:lnTo>
                        <a:pt x="800710" y="37669"/>
                      </a:lnTo>
                      <a:cubicBezTo>
                        <a:pt x="791490" y="21688"/>
                        <a:pt x="774280" y="11766"/>
                        <a:pt x="755753" y="11766"/>
                      </a:cubicBezTo>
                      <a:lnTo>
                        <a:pt x="712112" y="11766"/>
                      </a:lnTo>
                      <a:cubicBezTo>
                        <a:pt x="708864" y="11766"/>
                        <a:pt x="706230" y="9132"/>
                        <a:pt x="706230" y="5883"/>
                      </a:cubicBezTo>
                      <a:cubicBezTo>
                        <a:pt x="706230" y="2634"/>
                        <a:pt x="708864" y="0"/>
                        <a:pt x="712112" y="0"/>
                      </a:cubicBezTo>
                      <a:lnTo>
                        <a:pt x="755753" y="0"/>
                      </a:lnTo>
                      <a:cubicBezTo>
                        <a:pt x="778494" y="0"/>
                        <a:pt x="799568" y="12205"/>
                        <a:pt x="810983" y="31874"/>
                      </a:cubicBezTo>
                      <a:lnTo>
                        <a:pt x="946205" y="266054"/>
                      </a:lnTo>
                      <a:cubicBezTo>
                        <a:pt x="957532" y="285723"/>
                        <a:pt x="957532" y="310133"/>
                        <a:pt x="946205" y="329802"/>
                      </a:cubicBezTo>
                      <a:lnTo>
                        <a:pt x="810983" y="563983"/>
                      </a:lnTo>
                      <a:cubicBezTo>
                        <a:pt x="799656" y="583651"/>
                        <a:pt x="778494" y="595857"/>
                        <a:pt x="755753" y="595857"/>
                      </a:cubicBezTo>
                      <a:lnTo>
                        <a:pt x="755753" y="595857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Freeform: Shape 191">
                  <a:extLst>
                    <a:ext uri="{FF2B5EF4-FFF2-40B4-BE49-F238E27FC236}">
                      <a16:creationId xmlns:a16="http://schemas.microsoft.com/office/drawing/2014/main" id="{E234E6DA-9260-D778-2C57-AFBA344E08C2}"/>
                    </a:ext>
                  </a:extLst>
                </p:cNvPr>
                <p:cNvSpPr/>
                <p:nvPr/>
              </p:nvSpPr>
              <p:spPr>
                <a:xfrm>
                  <a:off x="4501281" y="1441772"/>
                  <a:ext cx="153221" cy="9636"/>
                </a:xfrm>
                <a:custGeom>
                  <a:avLst/>
                  <a:gdLst>
                    <a:gd name="connsiteX0" fmla="*/ 175613 w 181496"/>
                    <a:gd name="connsiteY0" fmla="*/ 11415 h 11414"/>
                    <a:gd name="connsiteX1" fmla="*/ 5883 w 181496"/>
                    <a:gd name="connsiteY1" fmla="*/ 11415 h 11414"/>
                    <a:gd name="connsiteX2" fmla="*/ 0 w 181496"/>
                    <a:gd name="connsiteY2" fmla="*/ 5707 h 11414"/>
                    <a:gd name="connsiteX3" fmla="*/ 5883 w 181496"/>
                    <a:gd name="connsiteY3" fmla="*/ 0 h 11414"/>
                    <a:gd name="connsiteX4" fmla="*/ 175613 w 181496"/>
                    <a:gd name="connsiteY4" fmla="*/ 0 h 11414"/>
                    <a:gd name="connsiteX5" fmla="*/ 181497 w 181496"/>
                    <a:gd name="connsiteY5" fmla="*/ 5707 h 11414"/>
                    <a:gd name="connsiteX6" fmla="*/ 175613 w 181496"/>
                    <a:gd name="connsiteY6" fmla="*/ 11415 h 11414"/>
                    <a:gd name="connsiteX7" fmla="*/ 175613 w 181496"/>
                    <a:gd name="connsiteY7" fmla="*/ 11415 h 11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1496" h="11414">
                      <a:moveTo>
                        <a:pt x="175613" y="11415"/>
                      </a:moveTo>
                      <a:lnTo>
                        <a:pt x="5883" y="11415"/>
                      </a:lnTo>
                      <a:cubicBezTo>
                        <a:pt x="2635" y="11415"/>
                        <a:pt x="0" y="8868"/>
                        <a:pt x="0" y="5707"/>
                      </a:cubicBezTo>
                      <a:cubicBezTo>
                        <a:pt x="0" y="2546"/>
                        <a:pt x="2635" y="0"/>
                        <a:pt x="5883" y="0"/>
                      </a:cubicBezTo>
                      <a:lnTo>
                        <a:pt x="175613" y="0"/>
                      </a:lnTo>
                      <a:cubicBezTo>
                        <a:pt x="178862" y="0"/>
                        <a:pt x="181497" y="2546"/>
                        <a:pt x="181497" y="5707"/>
                      </a:cubicBezTo>
                      <a:cubicBezTo>
                        <a:pt x="181497" y="8868"/>
                        <a:pt x="178862" y="11415"/>
                        <a:pt x="175613" y="11415"/>
                      </a:cubicBezTo>
                      <a:lnTo>
                        <a:pt x="175613" y="11415"/>
                      </a:lnTo>
                      <a:close/>
                    </a:path>
                  </a:pathLst>
                </a:custGeom>
                <a:solidFill>
                  <a:srgbClr val="2D2F4A"/>
                </a:solidFill>
                <a:ln w="8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20821797-26C9-4D8F-1366-F7229A8B7C1D}"/>
                    </a:ext>
                  </a:extLst>
                </p:cNvPr>
                <p:cNvSpPr txBox="1"/>
                <p:nvPr/>
              </p:nvSpPr>
              <p:spPr>
                <a:xfrm>
                  <a:off x="4424477" y="1388459"/>
                  <a:ext cx="29992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C000"/>
                      </a:solidFill>
                      <a:effectLst/>
                      <a:uLnTx/>
                      <a:uFillTx/>
                      <a:latin typeface="Arial"/>
                      <a:cs typeface="Arial"/>
                      <a:sym typeface="Arial"/>
                    </a:rPr>
                    <a:t>3</a:t>
                  </a: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EDF06657-6791-88DC-3ECD-A6DA2095425C}"/>
                  </a:ext>
                </a:extLst>
              </p:cNvPr>
              <p:cNvGrpSpPr/>
              <p:nvPr/>
            </p:nvGrpSpPr>
            <p:grpSpPr>
              <a:xfrm>
                <a:off x="4897057" y="559984"/>
                <a:ext cx="295677" cy="275977"/>
                <a:chOff x="1224519" y="5134079"/>
                <a:chExt cx="849660" cy="793050"/>
              </a:xfrm>
              <a:solidFill>
                <a:schemeClr val="bg1"/>
              </a:solidFill>
            </p:grpSpPr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DD8F4EBA-9B27-6555-E47B-81950BD2CE5B}"/>
                    </a:ext>
                  </a:extLst>
                </p:cNvPr>
                <p:cNvSpPr/>
                <p:nvPr/>
              </p:nvSpPr>
              <p:spPr>
                <a:xfrm>
                  <a:off x="1224519" y="5134079"/>
                  <a:ext cx="849660" cy="793050"/>
                </a:xfrm>
                <a:custGeom>
                  <a:avLst/>
                  <a:gdLst>
                    <a:gd name="connsiteX0" fmla="*/ 821297 w 849660"/>
                    <a:gd name="connsiteY0" fmla="*/ 409617 h 793050"/>
                    <a:gd name="connsiteX1" fmla="*/ 807176 w 849660"/>
                    <a:gd name="connsiteY1" fmla="*/ 396542 h 793050"/>
                    <a:gd name="connsiteX2" fmla="*/ 603984 w 849660"/>
                    <a:gd name="connsiteY2" fmla="*/ 396543 h 793050"/>
                    <a:gd name="connsiteX3" fmla="*/ 594744 w 849660"/>
                    <a:gd name="connsiteY3" fmla="*/ 211742 h 793050"/>
                    <a:gd name="connsiteX4" fmla="*/ 580601 w 849660"/>
                    <a:gd name="connsiteY4" fmla="*/ 198289 h 793050"/>
                    <a:gd name="connsiteX5" fmla="*/ 481474 w 849660"/>
                    <a:gd name="connsiteY5" fmla="*/ 198289 h 793050"/>
                    <a:gd name="connsiteX6" fmla="*/ 481474 w 849660"/>
                    <a:gd name="connsiteY6" fmla="*/ 127484 h 793050"/>
                    <a:gd name="connsiteX7" fmla="*/ 354114 w 849660"/>
                    <a:gd name="connsiteY7" fmla="*/ 35 h 793050"/>
                    <a:gd name="connsiteX8" fmla="*/ 311542 w 849660"/>
                    <a:gd name="connsiteY8" fmla="*/ 7342 h 793050"/>
                    <a:gd name="connsiteX9" fmla="*/ 148917 w 849660"/>
                    <a:gd name="connsiteY9" fmla="*/ 84912 h 793050"/>
                    <a:gd name="connsiteX10" fmla="*/ 141610 w 849660"/>
                    <a:gd name="connsiteY10" fmla="*/ 127484 h 793050"/>
                    <a:gd name="connsiteX11" fmla="*/ 141610 w 849660"/>
                    <a:gd name="connsiteY11" fmla="*/ 198289 h 793050"/>
                    <a:gd name="connsiteX12" fmla="*/ 42483 w 849660"/>
                    <a:gd name="connsiteY12" fmla="*/ 198289 h 793050"/>
                    <a:gd name="connsiteX13" fmla="*/ 28340 w 849660"/>
                    <a:gd name="connsiteY13" fmla="*/ 211742 h 793050"/>
                    <a:gd name="connsiteX14" fmla="*/ 18 w 849660"/>
                    <a:gd name="connsiteY14" fmla="*/ 778181 h 793050"/>
                    <a:gd name="connsiteX15" fmla="*/ 13453 w 849660"/>
                    <a:gd name="connsiteY15" fmla="*/ 793032 h 793050"/>
                    <a:gd name="connsiteX16" fmla="*/ 14161 w 849660"/>
                    <a:gd name="connsiteY16" fmla="*/ 793050 h 793050"/>
                    <a:gd name="connsiteX17" fmla="*/ 835498 w 849660"/>
                    <a:gd name="connsiteY17" fmla="*/ 793050 h 793050"/>
                    <a:gd name="connsiteX18" fmla="*/ 849661 w 849660"/>
                    <a:gd name="connsiteY18" fmla="*/ 778890 h 793050"/>
                    <a:gd name="connsiteX19" fmla="*/ 849619 w 849660"/>
                    <a:gd name="connsiteY19" fmla="*/ 777802 h 793050"/>
                    <a:gd name="connsiteX20" fmla="*/ 778855 w 849660"/>
                    <a:gd name="connsiteY20" fmla="*/ 719452 h 793050"/>
                    <a:gd name="connsiteX21" fmla="*/ 809039 w 849660"/>
                    <a:gd name="connsiteY21" fmla="*/ 764728 h 793050"/>
                    <a:gd name="connsiteX22" fmla="*/ 748677 w 849660"/>
                    <a:gd name="connsiteY22" fmla="*/ 764728 h 793050"/>
                    <a:gd name="connsiteX23" fmla="*/ 817224 w 849660"/>
                    <a:gd name="connsiteY23" fmla="*/ 725946 h 793050"/>
                    <a:gd name="connsiteX24" fmla="*/ 792594 w 849660"/>
                    <a:gd name="connsiteY24" fmla="*/ 689004 h 793050"/>
                    <a:gd name="connsiteX25" fmla="*/ 766180 w 849660"/>
                    <a:gd name="connsiteY25" fmla="*/ 424864 h 793050"/>
                    <a:gd name="connsiteX26" fmla="*/ 794063 w 849660"/>
                    <a:gd name="connsiteY26" fmla="*/ 424864 h 793050"/>
                    <a:gd name="connsiteX27" fmla="*/ 737717 w 849660"/>
                    <a:gd name="connsiteY27" fmla="*/ 424864 h 793050"/>
                    <a:gd name="connsiteX28" fmla="*/ 764269 w 849660"/>
                    <a:gd name="connsiteY28" fmla="*/ 690287 h 793050"/>
                    <a:gd name="connsiteX29" fmla="*/ 733185 w 849660"/>
                    <a:gd name="connsiteY29" fmla="*/ 736902 h 793050"/>
                    <a:gd name="connsiteX30" fmla="*/ 709181 w 849660"/>
                    <a:gd name="connsiteY30" fmla="*/ 424864 h 793050"/>
                    <a:gd name="connsiteX31" fmla="*/ 575627 w 849660"/>
                    <a:gd name="connsiteY31" fmla="*/ 396543 h 793050"/>
                    <a:gd name="connsiteX32" fmla="*/ 548974 w 849660"/>
                    <a:gd name="connsiteY32" fmla="*/ 396543 h 793050"/>
                    <a:gd name="connsiteX33" fmla="*/ 538976 w 849660"/>
                    <a:gd name="connsiteY33" fmla="*/ 226611 h 793050"/>
                    <a:gd name="connsiteX34" fmla="*/ 567121 w 849660"/>
                    <a:gd name="connsiteY34" fmla="*/ 226611 h 793050"/>
                    <a:gd name="connsiteX35" fmla="*/ 510605 w 849660"/>
                    <a:gd name="connsiteY35" fmla="*/ 226611 h 793050"/>
                    <a:gd name="connsiteX36" fmla="*/ 520602 w 849660"/>
                    <a:gd name="connsiteY36" fmla="*/ 396543 h 793050"/>
                    <a:gd name="connsiteX37" fmla="*/ 490687 w 849660"/>
                    <a:gd name="connsiteY37" fmla="*/ 396543 h 793050"/>
                    <a:gd name="connsiteX38" fmla="*/ 482191 w 849660"/>
                    <a:gd name="connsiteY38" fmla="*/ 226611 h 793050"/>
                    <a:gd name="connsiteX39" fmla="*/ 354025 w 849660"/>
                    <a:gd name="connsiteY39" fmla="*/ 28357 h 793050"/>
                    <a:gd name="connsiteX40" fmla="*/ 453152 w 849660"/>
                    <a:gd name="connsiteY40" fmla="*/ 127484 h 793050"/>
                    <a:gd name="connsiteX41" fmla="*/ 453152 w 849660"/>
                    <a:gd name="connsiteY41" fmla="*/ 198289 h 793050"/>
                    <a:gd name="connsiteX42" fmla="*/ 396508 w 849660"/>
                    <a:gd name="connsiteY42" fmla="*/ 198289 h 793050"/>
                    <a:gd name="connsiteX43" fmla="*/ 396508 w 849660"/>
                    <a:gd name="connsiteY43" fmla="*/ 127484 h 793050"/>
                    <a:gd name="connsiteX44" fmla="*/ 349198 w 849660"/>
                    <a:gd name="connsiteY44" fmla="*/ 28479 h 793050"/>
                    <a:gd name="connsiteX45" fmla="*/ 354025 w 849660"/>
                    <a:gd name="connsiteY45" fmla="*/ 28357 h 793050"/>
                    <a:gd name="connsiteX46" fmla="*/ 311542 w 849660"/>
                    <a:gd name="connsiteY46" fmla="*/ 37940 h 793050"/>
                    <a:gd name="connsiteX47" fmla="*/ 368186 w 849660"/>
                    <a:gd name="connsiteY47" fmla="*/ 127484 h 793050"/>
                    <a:gd name="connsiteX48" fmla="*/ 368186 w 849660"/>
                    <a:gd name="connsiteY48" fmla="*/ 198289 h 793050"/>
                    <a:gd name="connsiteX49" fmla="*/ 254898 w 849660"/>
                    <a:gd name="connsiteY49" fmla="*/ 198289 h 793050"/>
                    <a:gd name="connsiteX50" fmla="*/ 254898 w 849660"/>
                    <a:gd name="connsiteY50" fmla="*/ 127484 h 793050"/>
                    <a:gd name="connsiteX51" fmla="*/ 311542 w 849660"/>
                    <a:gd name="connsiteY51" fmla="*/ 37940 h 793050"/>
                    <a:gd name="connsiteX52" fmla="*/ 169932 w 849660"/>
                    <a:gd name="connsiteY52" fmla="*/ 127484 h 793050"/>
                    <a:gd name="connsiteX53" fmla="*/ 269059 w 849660"/>
                    <a:gd name="connsiteY53" fmla="*/ 28357 h 793050"/>
                    <a:gd name="connsiteX54" fmla="*/ 273886 w 849660"/>
                    <a:gd name="connsiteY54" fmla="*/ 28479 h 793050"/>
                    <a:gd name="connsiteX55" fmla="*/ 226576 w 849660"/>
                    <a:gd name="connsiteY55" fmla="*/ 127484 h 793050"/>
                    <a:gd name="connsiteX56" fmla="*/ 226576 w 849660"/>
                    <a:gd name="connsiteY56" fmla="*/ 198289 h 793050"/>
                    <a:gd name="connsiteX57" fmla="*/ 169932 w 849660"/>
                    <a:gd name="connsiteY57" fmla="*/ 198289 h 793050"/>
                    <a:gd name="connsiteX58" fmla="*/ 340912 w 849660"/>
                    <a:gd name="connsiteY58" fmla="*/ 764728 h 793050"/>
                    <a:gd name="connsiteX59" fmla="*/ 29048 w 849660"/>
                    <a:gd name="connsiteY59" fmla="*/ 764728 h 793050"/>
                    <a:gd name="connsiteX60" fmla="*/ 55954 w 849660"/>
                    <a:gd name="connsiteY60" fmla="*/ 226611 h 793050"/>
                    <a:gd name="connsiteX61" fmla="*/ 141610 w 849660"/>
                    <a:gd name="connsiteY61" fmla="*/ 226611 h 793050"/>
                    <a:gd name="connsiteX62" fmla="*/ 141610 w 849660"/>
                    <a:gd name="connsiteY62" fmla="*/ 318160 h 793050"/>
                    <a:gd name="connsiteX63" fmla="*/ 105432 w 849660"/>
                    <a:gd name="connsiteY63" fmla="*/ 342278 h 793050"/>
                    <a:gd name="connsiteX64" fmla="*/ 99127 w 849660"/>
                    <a:gd name="connsiteY64" fmla="*/ 354060 h 793050"/>
                    <a:gd name="connsiteX65" fmla="*/ 99127 w 849660"/>
                    <a:gd name="connsiteY65" fmla="*/ 467347 h 793050"/>
                    <a:gd name="connsiteX66" fmla="*/ 113288 w 849660"/>
                    <a:gd name="connsiteY66" fmla="*/ 481508 h 793050"/>
                    <a:gd name="connsiteX67" fmla="*/ 198254 w 849660"/>
                    <a:gd name="connsiteY67" fmla="*/ 481508 h 793050"/>
                    <a:gd name="connsiteX68" fmla="*/ 212415 w 849660"/>
                    <a:gd name="connsiteY68" fmla="*/ 467347 h 793050"/>
                    <a:gd name="connsiteX69" fmla="*/ 212415 w 849660"/>
                    <a:gd name="connsiteY69" fmla="*/ 354060 h 793050"/>
                    <a:gd name="connsiteX70" fmla="*/ 206110 w 849660"/>
                    <a:gd name="connsiteY70" fmla="*/ 342278 h 793050"/>
                    <a:gd name="connsiteX71" fmla="*/ 169932 w 849660"/>
                    <a:gd name="connsiteY71" fmla="*/ 318160 h 793050"/>
                    <a:gd name="connsiteX72" fmla="*/ 169932 w 849660"/>
                    <a:gd name="connsiteY72" fmla="*/ 226611 h 793050"/>
                    <a:gd name="connsiteX73" fmla="*/ 368186 w 849660"/>
                    <a:gd name="connsiteY73" fmla="*/ 226611 h 793050"/>
                    <a:gd name="connsiteX74" fmla="*/ 368186 w 849660"/>
                    <a:gd name="connsiteY74" fmla="*/ 269094 h 793050"/>
                    <a:gd name="connsiteX75" fmla="*/ 382347 w 849660"/>
                    <a:gd name="connsiteY75" fmla="*/ 283255 h 793050"/>
                    <a:gd name="connsiteX76" fmla="*/ 396508 w 849660"/>
                    <a:gd name="connsiteY76" fmla="*/ 269094 h 793050"/>
                    <a:gd name="connsiteX77" fmla="*/ 396508 w 849660"/>
                    <a:gd name="connsiteY77" fmla="*/ 226611 h 793050"/>
                    <a:gd name="connsiteX78" fmla="*/ 453842 w 849660"/>
                    <a:gd name="connsiteY78" fmla="*/ 226611 h 793050"/>
                    <a:gd name="connsiteX79" fmla="*/ 462339 w 849660"/>
                    <a:gd name="connsiteY79" fmla="*/ 396543 h 793050"/>
                    <a:gd name="connsiteX80" fmla="*/ 382347 w 849660"/>
                    <a:gd name="connsiteY80" fmla="*/ 396543 h 793050"/>
                    <a:gd name="connsiteX81" fmla="*/ 368227 w 849660"/>
                    <a:gd name="connsiteY81" fmla="*/ 409617 h 793050"/>
                    <a:gd name="connsiteX82" fmla="*/ 155771 w 849660"/>
                    <a:gd name="connsiteY82" fmla="*/ 342757 h 793050"/>
                    <a:gd name="connsiteX83" fmla="*/ 184093 w 849660"/>
                    <a:gd name="connsiteY83" fmla="*/ 361637 h 793050"/>
                    <a:gd name="connsiteX84" fmla="*/ 184093 w 849660"/>
                    <a:gd name="connsiteY84" fmla="*/ 453186 h 793050"/>
                    <a:gd name="connsiteX85" fmla="*/ 127449 w 849660"/>
                    <a:gd name="connsiteY85" fmla="*/ 453186 h 793050"/>
                    <a:gd name="connsiteX86" fmla="*/ 127449 w 849660"/>
                    <a:gd name="connsiteY86" fmla="*/ 361637 h 793050"/>
                    <a:gd name="connsiteX87" fmla="*/ 395460 w 849660"/>
                    <a:gd name="connsiteY87" fmla="*/ 424864 h 793050"/>
                    <a:gd name="connsiteX88" fmla="*/ 680776 w 849660"/>
                    <a:gd name="connsiteY88" fmla="*/ 424864 h 793050"/>
                    <a:gd name="connsiteX89" fmla="*/ 706918 w 849660"/>
                    <a:gd name="connsiteY89" fmla="*/ 764728 h 793050"/>
                    <a:gd name="connsiteX90" fmla="*/ 369317 w 849660"/>
                    <a:gd name="connsiteY90" fmla="*/ 764728 h 793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</a:cxnLst>
                  <a:rect l="l" t="t" r="r" b="b"/>
                  <a:pathLst>
                    <a:path w="849660" h="793050">
                      <a:moveTo>
                        <a:pt x="821297" y="409617"/>
                      </a:moveTo>
                      <a:cubicBezTo>
                        <a:pt x="820729" y="402239"/>
                        <a:pt x="814576" y="396542"/>
                        <a:pt x="807176" y="396542"/>
                      </a:cubicBezTo>
                      <a:lnTo>
                        <a:pt x="603984" y="396543"/>
                      </a:lnTo>
                      <a:lnTo>
                        <a:pt x="594744" y="211742"/>
                      </a:lnTo>
                      <a:cubicBezTo>
                        <a:pt x="594367" y="204205"/>
                        <a:pt x="588146" y="198289"/>
                        <a:pt x="580601" y="198289"/>
                      </a:cubicBezTo>
                      <a:lnTo>
                        <a:pt x="481474" y="198289"/>
                      </a:lnTo>
                      <a:lnTo>
                        <a:pt x="481474" y="127484"/>
                      </a:lnTo>
                      <a:cubicBezTo>
                        <a:pt x="481498" y="57120"/>
                        <a:pt x="424477" y="59"/>
                        <a:pt x="354114" y="35"/>
                      </a:cubicBezTo>
                      <a:cubicBezTo>
                        <a:pt x="339611" y="30"/>
                        <a:pt x="325213" y="2501"/>
                        <a:pt x="311542" y="7342"/>
                      </a:cubicBezTo>
                      <a:cubicBezTo>
                        <a:pt x="245214" y="-16145"/>
                        <a:pt x="172405" y="18584"/>
                        <a:pt x="148917" y="84912"/>
                      </a:cubicBezTo>
                      <a:cubicBezTo>
                        <a:pt x="144076" y="98583"/>
                        <a:pt x="141605" y="112981"/>
                        <a:pt x="141610" y="127484"/>
                      </a:cubicBezTo>
                      <a:lnTo>
                        <a:pt x="141610" y="198289"/>
                      </a:lnTo>
                      <a:lnTo>
                        <a:pt x="42483" y="198289"/>
                      </a:lnTo>
                      <a:cubicBezTo>
                        <a:pt x="34938" y="198289"/>
                        <a:pt x="28717" y="204205"/>
                        <a:pt x="28340" y="211742"/>
                      </a:cubicBezTo>
                      <a:lnTo>
                        <a:pt x="18" y="778181"/>
                      </a:lnTo>
                      <a:cubicBezTo>
                        <a:pt x="-373" y="785992"/>
                        <a:pt x="5642" y="792641"/>
                        <a:pt x="13453" y="793032"/>
                      </a:cubicBezTo>
                      <a:cubicBezTo>
                        <a:pt x="13689" y="793044"/>
                        <a:pt x="13925" y="793050"/>
                        <a:pt x="14161" y="793050"/>
                      </a:cubicBezTo>
                      <a:lnTo>
                        <a:pt x="835498" y="793050"/>
                      </a:lnTo>
                      <a:cubicBezTo>
                        <a:pt x="843319" y="793051"/>
                        <a:pt x="849660" y="786711"/>
                        <a:pt x="849661" y="778890"/>
                      </a:cubicBezTo>
                      <a:cubicBezTo>
                        <a:pt x="849661" y="778527"/>
                        <a:pt x="849647" y="778164"/>
                        <a:pt x="849619" y="777802"/>
                      </a:cubicBezTo>
                      <a:close/>
                      <a:moveTo>
                        <a:pt x="778855" y="719452"/>
                      </a:moveTo>
                      <a:lnTo>
                        <a:pt x="809039" y="764728"/>
                      </a:lnTo>
                      <a:lnTo>
                        <a:pt x="748677" y="764728"/>
                      </a:lnTo>
                      <a:close/>
                      <a:moveTo>
                        <a:pt x="817224" y="725946"/>
                      </a:moveTo>
                      <a:lnTo>
                        <a:pt x="792594" y="689004"/>
                      </a:lnTo>
                      <a:lnTo>
                        <a:pt x="766180" y="424864"/>
                      </a:lnTo>
                      <a:lnTo>
                        <a:pt x="794063" y="424864"/>
                      </a:lnTo>
                      <a:close/>
                      <a:moveTo>
                        <a:pt x="737717" y="424864"/>
                      </a:moveTo>
                      <a:lnTo>
                        <a:pt x="764269" y="690287"/>
                      </a:lnTo>
                      <a:lnTo>
                        <a:pt x="733185" y="736902"/>
                      </a:lnTo>
                      <a:lnTo>
                        <a:pt x="709181" y="424864"/>
                      </a:lnTo>
                      <a:close/>
                      <a:moveTo>
                        <a:pt x="575627" y="396543"/>
                      </a:moveTo>
                      <a:lnTo>
                        <a:pt x="548974" y="396543"/>
                      </a:lnTo>
                      <a:lnTo>
                        <a:pt x="538976" y="226611"/>
                      </a:lnTo>
                      <a:lnTo>
                        <a:pt x="567121" y="226611"/>
                      </a:lnTo>
                      <a:close/>
                      <a:moveTo>
                        <a:pt x="510605" y="226611"/>
                      </a:moveTo>
                      <a:lnTo>
                        <a:pt x="520602" y="396543"/>
                      </a:lnTo>
                      <a:lnTo>
                        <a:pt x="490687" y="396543"/>
                      </a:lnTo>
                      <a:lnTo>
                        <a:pt x="482191" y="226611"/>
                      </a:lnTo>
                      <a:close/>
                      <a:moveTo>
                        <a:pt x="354025" y="28357"/>
                      </a:moveTo>
                      <a:cubicBezTo>
                        <a:pt x="408745" y="28419"/>
                        <a:pt x="453089" y="72763"/>
                        <a:pt x="453152" y="127484"/>
                      </a:cubicBezTo>
                      <a:lnTo>
                        <a:pt x="453152" y="198289"/>
                      </a:lnTo>
                      <a:lnTo>
                        <a:pt x="396508" y="198289"/>
                      </a:lnTo>
                      <a:lnTo>
                        <a:pt x="396508" y="127484"/>
                      </a:lnTo>
                      <a:cubicBezTo>
                        <a:pt x="396508" y="89029"/>
                        <a:pt x="379118" y="52637"/>
                        <a:pt x="349198" y="28479"/>
                      </a:cubicBezTo>
                      <a:cubicBezTo>
                        <a:pt x="350798" y="28403"/>
                        <a:pt x="352405" y="28357"/>
                        <a:pt x="354025" y="28357"/>
                      </a:cubicBezTo>
                      <a:close/>
                      <a:moveTo>
                        <a:pt x="311542" y="37940"/>
                      </a:moveTo>
                      <a:cubicBezTo>
                        <a:pt x="346109" y="54370"/>
                        <a:pt x="368149" y="89211"/>
                        <a:pt x="368186" y="127484"/>
                      </a:cubicBezTo>
                      <a:lnTo>
                        <a:pt x="368186" y="198289"/>
                      </a:lnTo>
                      <a:lnTo>
                        <a:pt x="254898" y="198289"/>
                      </a:lnTo>
                      <a:lnTo>
                        <a:pt x="254898" y="127484"/>
                      </a:lnTo>
                      <a:cubicBezTo>
                        <a:pt x="254935" y="89211"/>
                        <a:pt x="276975" y="54370"/>
                        <a:pt x="311542" y="37940"/>
                      </a:cubicBezTo>
                      <a:close/>
                      <a:moveTo>
                        <a:pt x="169932" y="127484"/>
                      </a:moveTo>
                      <a:cubicBezTo>
                        <a:pt x="169995" y="72763"/>
                        <a:pt x="214339" y="28419"/>
                        <a:pt x="269059" y="28357"/>
                      </a:cubicBezTo>
                      <a:cubicBezTo>
                        <a:pt x="270679" y="28357"/>
                        <a:pt x="272286" y="28403"/>
                        <a:pt x="273886" y="28479"/>
                      </a:cubicBezTo>
                      <a:cubicBezTo>
                        <a:pt x="243966" y="52636"/>
                        <a:pt x="226575" y="89029"/>
                        <a:pt x="226576" y="127484"/>
                      </a:cubicBezTo>
                      <a:lnTo>
                        <a:pt x="226576" y="198289"/>
                      </a:lnTo>
                      <a:lnTo>
                        <a:pt x="169932" y="198289"/>
                      </a:lnTo>
                      <a:close/>
                      <a:moveTo>
                        <a:pt x="340912" y="764728"/>
                      </a:moveTo>
                      <a:lnTo>
                        <a:pt x="29048" y="764728"/>
                      </a:lnTo>
                      <a:lnTo>
                        <a:pt x="55954" y="226611"/>
                      </a:lnTo>
                      <a:lnTo>
                        <a:pt x="141610" y="226611"/>
                      </a:lnTo>
                      <a:lnTo>
                        <a:pt x="141610" y="318160"/>
                      </a:lnTo>
                      <a:lnTo>
                        <a:pt x="105432" y="342278"/>
                      </a:lnTo>
                      <a:cubicBezTo>
                        <a:pt x="101493" y="344904"/>
                        <a:pt x="99127" y="349325"/>
                        <a:pt x="99127" y="354060"/>
                      </a:cubicBezTo>
                      <a:lnTo>
                        <a:pt x="99127" y="467347"/>
                      </a:lnTo>
                      <a:cubicBezTo>
                        <a:pt x="99127" y="475168"/>
                        <a:pt x="105467" y="481508"/>
                        <a:pt x="113288" y="481508"/>
                      </a:cubicBezTo>
                      <a:lnTo>
                        <a:pt x="198254" y="481508"/>
                      </a:lnTo>
                      <a:cubicBezTo>
                        <a:pt x="206075" y="481508"/>
                        <a:pt x="212415" y="475168"/>
                        <a:pt x="212415" y="467347"/>
                      </a:cubicBezTo>
                      <a:lnTo>
                        <a:pt x="212415" y="354060"/>
                      </a:lnTo>
                      <a:cubicBezTo>
                        <a:pt x="212415" y="349325"/>
                        <a:pt x="210049" y="344904"/>
                        <a:pt x="206110" y="342278"/>
                      </a:cubicBezTo>
                      <a:lnTo>
                        <a:pt x="169932" y="318160"/>
                      </a:lnTo>
                      <a:lnTo>
                        <a:pt x="169932" y="226611"/>
                      </a:lnTo>
                      <a:lnTo>
                        <a:pt x="368186" y="226611"/>
                      </a:lnTo>
                      <a:lnTo>
                        <a:pt x="368186" y="269094"/>
                      </a:lnTo>
                      <a:cubicBezTo>
                        <a:pt x="368186" y="276915"/>
                        <a:pt x="374526" y="283255"/>
                        <a:pt x="382347" y="283255"/>
                      </a:cubicBezTo>
                      <a:cubicBezTo>
                        <a:pt x="390168" y="283255"/>
                        <a:pt x="396508" y="276915"/>
                        <a:pt x="396508" y="269094"/>
                      </a:cubicBezTo>
                      <a:lnTo>
                        <a:pt x="396508" y="226611"/>
                      </a:lnTo>
                      <a:lnTo>
                        <a:pt x="453842" y="226611"/>
                      </a:lnTo>
                      <a:lnTo>
                        <a:pt x="462339" y="396543"/>
                      </a:lnTo>
                      <a:lnTo>
                        <a:pt x="382347" y="396543"/>
                      </a:lnTo>
                      <a:cubicBezTo>
                        <a:pt x="374947" y="396542"/>
                        <a:pt x="368795" y="402239"/>
                        <a:pt x="368227" y="409617"/>
                      </a:cubicBezTo>
                      <a:close/>
                      <a:moveTo>
                        <a:pt x="155771" y="342757"/>
                      </a:moveTo>
                      <a:lnTo>
                        <a:pt x="184093" y="361637"/>
                      </a:lnTo>
                      <a:lnTo>
                        <a:pt x="184093" y="453186"/>
                      </a:lnTo>
                      <a:lnTo>
                        <a:pt x="127449" y="453186"/>
                      </a:lnTo>
                      <a:lnTo>
                        <a:pt x="127449" y="361637"/>
                      </a:lnTo>
                      <a:close/>
                      <a:moveTo>
                        <a:pt x="395460" y="424864"/>
                      </a:moveTo>
                      <a:lnTo>
                        <a:pt x="680776" y="424864"/>
                      </a:lnTo>
                      <a:lnTo>
                        <a:pt x="706918" y="764728"/>
                      </a:lnTo>
                      <a:lnTo>
                        <a:pt x="369317" y="764728"/>
                      </a:lnTo>
                      <a:close/>
                    </a:path>
                  </a:pathLst>
                </a:custGeom>
                <a:grpFill/>
                <a:ln w="17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64F97DAE-8AE9-504F-3FDF-3D456397C707}"/>
                    </a:ext>
                  </a:extLst>
                </p:cNvPr>
                <p:cNvSpPr/>
                <p:nvPr/>
              </p:nvSpPr>
              <p:spPr>
                <a:xfrm>
                  <a:off x="1677671" y="5615587"/>
                  <a:ext cx="169931" cy="198253"/>
                </a:xfrm>
                <a:custGeom>
                  <a:avLst/>
                  <a:gdLst>
                    <a:gd name="connsiteX0" fmla="*/ 155771 w 169931"/>
                    <a:gd name="connsiteY0" fmla="*/ 0 h 198253"/>
                    <a:gd name="connsiteX1" fmla="*/ 141610 w 169931"/>
                    <a:gd name="connsiteY1" fmla="*/ 14161 h 198253"/>
                    <a:gd name="connsiteX2" fmla="*/ 141610 w 169931"/>
                    <a:gd name="connsiteY2" fmla="*/ 127449 h 198253"/>
                    <a:gd name="connsiteX3" fmla="*/ 99127 w 169931"/>
                    <a:gd name="connsiteY3" fmla="*/ 169932 h 198253"/>
                    <a:gd name="connsiteX4" fmla="*/ 70805 w 169931"/>
                    <a:gd name="connsiteY4" fmla="*/ 169932 h 198253"/>
                    <a:gd name="connsiteX5" fmla="*/ 28322 w 169931"/>
                    <a:gd name="connsiteY5" fmla="*/ 127449 h 198253"/>
                    <a:gd name="connsiteX6" fmla="*/ 28322 w 169931"/>
                    <a:gd name="connsiteY6" fmla="*/ 14161 h 198253"/>
                    <a:gd name="connsiteX7" fmla="*/ 14161 w 169931"/>
                    <a:gd name="connsiteY7" fmla="*/ 0 h 198253"/>
                    <a:gd name="connsiteX8" fmla="*/ 0 w 169931"/>
                    <a:gd name="connsiteY8" fmla="*/ 14161 h 198253"/>
                    <a:gd name="connsiteX9" fmla="*/ 0 w 169931"/>
                    <a:gd name="connsiteY9" fmla="*/ 127449 h 198253"/>
                    <a:gd name="connsiteX10" fmla="*/ 70805 w 169931"/>
                    <a:gd name="connsiteY10" fmla="*/ 198254 h 198253"/>
                    <a:gd name="connsiteX11" fmla="*/ 99127 w 169931"/>
                    <a:gd name="connsiteY11" fmla="*/ 198254 h 198253"/>
                    <a:gd name="connsiteX12" fmla="*/ 169932 w 169931"/>
                    <a:gd name="connsiteY12" fmla="*/ 127449 h 198253"/>
                    <a:gd name="connsiteX13" fmla="*/ 169932 w 169931"/>
                    <a:gd name="connsiteY13" fmla="*/ 14161 h 198253"/>
                    <a:gd name="connsiteX14" fmla="*/ 155771 w 169931"/>
                    <a:gd name="connsiteY14" fmla="*/ 0 h 1982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9931" h="198253">
                      <a:moveTo>
                        <a:pt x="155771" y="0"/>
                      </a:moveTo>
                      <a:cubicBezTo>
                        <a:pt x="147950" y="0"/>
                        <a:pt x="141610" y="6340"/>
                        <a:pt x="141610" y="14161"/>
                      </a:cubicBezTo>
                      <a:lnTo>
                        <a:pt x="141610" y="127449"/>
                      </a:lnTo>
                      <a:cubicBezTo>
                        <a:pt x="141583" y="150901"/>
                        <a:pt x="122579" y="169905"/>
                        <a:pt x="99127" y="169932"/>
                      </a:cubicBezTo>
                      <a:lnTo>
                        <a:pt x="70805" y="169932"/>
                      </a:lnTo>
                      <a:cubicBezTo>
                        <a:pt x="47353" y="169905"/>
                        <a:pt x="28348" y="150901"/>
                        <a:pt x="28322" y="127449"/>
                      </a:cubicBezTo>
                      <a:lnTo>
                        <a:pt x="28322" y="14161"/>
                      </a:lnTo>
                      <a:cubicBezTo>
                        <a:pt x="28322" y="6340"/>
                        <a:pt x="21982" y="0"/>
                        <a:pt x="14161" y="0"/>
                      </a:cubicBezTo>
                      <a:cubicBezTo>
                        <a:pt x="6340" y="0"/>
                        <a:pt x="0" y="6340"/>
                        <a:pt x="0" y="14161"/>
                      </a:cubicBezTo>
                      <a:lnTo>
                        <a:pt x="0" y="127449"/>
                      </a:lnTo>
                      <a:cubicBezTo>
                        <a:pt x="44" y="166535"/>
                        <a:pt x="31719" y="198210"/>
                        <a:pt x="70805" y="198254"/>
                      </a:cubicBezTo>
                      <a:lnTo>
                        <a:pt x="99127" y="198254"/>
                      </a:lnTo>
                      <a:cubicBezTo>
                        <a:pt x="138213" y="198210"/>
                        <a:pt x="169888" y="166535"/>
                        <a:pt x="169932" y="127449"/>
                      </a:cubicBezTo>
                      <a:lnTo>
                        <a:pt x="169932" y="14161"/>
                      </a:lnTo>
                      <a:cubicBezTo>
                        <a:pt x="169932" y="6340"/>
                        <a:pt x="163592" y="0"/>
                        <a:pt x="155771" y="0"/>
                      </a:cubicBezTo>
                      <a:close/>
                    </a:path>
                  </a:pathLst>
                </a:custGeom>
                <a:grpFill/>
                <a:ln w="17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82369181"/>
      </p:ext>
    </p:extLst>
  </p:cSld>
  <p:clrMapOvr>
    <a:masterClrMapping/>
  </p:clrMapOvr>
</p:sld>
</file>

<file path=ppt/theme/theme1.xml><?xml version="1.0" encoding="utf-8"?>
<a:theme xmlns:a="http://schemas.openxmlformats.org/drawingml/2006/main" name="Proposal 01">
  <a:themeElements>
    <a:clrScheme name="DAI Templates">
      <a:dk1>
        <a:sysClr val="windowText" lastClr="000000"/>
      </a:dk1>
      <a:lt1>
        <a:sysClr val="window" lastClr="FFFFFF"/>
      </a:lt1>
      <a:dk2>
        <a:srgbClr val="089CB0"/>
      </a:dk2>
      <a:lt2>
        <a:srgbClr val="F3F0E9"/>
      </a:lt2>
      <a:accent1>
        <a:srgbClr val="00B0F0"/>
      </a:accent1>
      <a:accent2>
        <a:srgbClr val="BCD462"/>
      </a:accent2>
      <a:accent3>
        <a:srgbClr val="A3C135"/>
      </a:accent3>
      <a:accent4>
        <a:srgbClr val="F6511E"/>
      </a:accent4>
      <a:accent5>
        <a:srgbClr val="F47B20"/>
      </a:accent5>
      <a:accent6>
        <a:srgbClr val="FFC000"/>
      </a:accent6>
      <a:hlink>
        <a:srgbClr val="A3C135"/>
      </a:hlink>
      <a:folHlink>
        <a:srgbClr val="00B0F0"/>
      </a:folHlink>
    </a:clrScheme>
    <a:fontScheme name="DAI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50000"/>
            <a:lumOff val="50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b="1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t">
        <a:noAutofit/>
      </a:bodyPr>
      <a:lstStyle>
        <a:defPPr marL="171450" indent="-171450" algn="l">
          <a:spcBef>
            <a:spcPts val="0"/>
          </a:spcBef>
          <a:buClr>
            <a:schemeClr val="accent1"/>
          </a:buClr>
          <a:buSzPct val="110000"/>
          <a:buFont typeface="Calibri Light" panose="020F0302020204030204" pitchFamily="34" charset="0"/>
          <a:buChar char="●"/>
          <a:defRPr sz="1200" dirty="0" err="1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0" id="{C03D55B6-84A3-4A7F-AE02-EB810F9C3F19}" vid="{D67536F1-C85E-47FB-BD6A-A4A4D0EDEC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11821</TotalTime>
  <Words>42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 Light</vt:lpstr>
      <vt:lpstr>Wingdings</vt:lpstr>
      <vt:lpstr>Calibri</vt:lpstr>
      <vt:lpstr>Aptos</vt:lpstr>
      <vt:lpstr>Proposal 01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shopping</dc:subject>
  <dc:creator>Line Martel</dc:creator>
  <cp:keywords>shopping;journey;path</cp:keywords>
  <cp:lastModifiedBy>Cristi Allen</cp:lastModifiedBy>
  <cp:revision>381</cp:revision>
  <dcterms:created xsi:type="dcterms:W3CDTF">2016-03-30T20:53:45Z</dcterms:created>
  <dcterms:modified xsi:type="dcterms:W3CDTF">2025-12-11T18:09:44Z</dcterms:modified>
</cp:coreProperties>
</file>